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6"/>
  </p:notesMasterIdLst>
  <p:handoutMasterIdLst>
    <p:handoutMasterId r:id="rId47"/>
  </p:handoutMasterIdLst>
  <p:sldIdLst>
    <p:sldId id="256" r:id="rId5"/>
    <p:sldId id="270" r:id="rId6"/>
    <p:sldId id="282" r:id="rId7"/>
    <p:sldId id="275" r:id="rId8"/>
    <p:sldId id="297" r:id="rId9"/>
    <p:sldId id="283" r:id="rId10"/>
    <p:sldId id="281" r:id="rId11"/>
    <p:sldId id="300" r:id="rId12"/>
    <p:sldId id="301" r:id="rId13"/>
    <p:sldId id="284" r:id="rId14"/>
    <p:sldId id="307" r:id="rId15"/>
    <p:sldId id="287" r:id="rId16"/>
    <p:sldId id="274" r:id="rId17"/>
    <p:sldId id="303" r:id="rId18"/>
    <p:sldId id="315" r:id="rId19"/>
    <p:sldId id="312" r:id="rId20"/>
    <p:sldId id="277" r:id="rId21"/>
    <p:sldId id="304" r:id="rId22"/>
    <p:sldId id="305" r:id="rId23"/>
    <p:sldId id="289" r:id="rId24"/>
    <p:sldId id="290" r:id="rId25"/>
    <p:sldId id="319" r:id="rId26"/>
    <p:sldId id="291" r:id="rId27"/>
    <p:sldId id="316" r:id="rId28"/>
    <p:sldId id="317" r:id="rId29"/>
    <p:sldId id="318" r:id="rId30"/>
    <p:sldId id="292" r:id="rId31"/>
    <p:sldId id="293" r:id="rId32"/>
    <p:sldId id="320" r:id="rId33"/>
    <p:sldId id="322" r:id="rId34"/>
    <p:sldId id="321" r:id="rId35"/>
    <p:sldId id="323" r:id="rId36"/>
    <p:sldId id="296" r:id="rId37"/>
    <p:sldId id="308" r:id="rId38"/>
    <p:sldId id="309" r:id="rId39"/>
    <p:sldId id="295" r:id="rId40"/>
    <p:sldId id="294" r:id="rId41"/>
    <p:sldId id="298" r:id="rId42"/>
    <p:sldId id="276" r:id="rId43"/>
    <p:sldId id="324" r:id="rId44"/>
    <p:sldId id="267" r:id="rId45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134"/>
    <a:srgbClr val="84B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9577A1-F125-4F00-8EC6-FFC2FC489F8C}" v="2401" dt="2025-11-19T13:00:56.566"/>
    <p1510:client id="{4F897E31-DC13-0960-D204-3B23D77A57E3}" v="146" dt="2025-11-18T16:19:21.450"/>
    <p1510:client id="{71C9CC5E-A539-50F2-8DF3-3A876EC46D45}" v="105" dt="2025-11-20T07:51:00.095"/>
    <p1510:client id="{7A6D0AEC-0BD5-4872-8EA0-8BF5EEB3C01E}" v="4" dt="2025-11-19T15:19:34.446"/>
    <p1510:client id="{8311B328-62FF-7C54-DF08-E6FBAA29AA9D}" v="5" dt="2025-11-18T16:12:28.940"/>
    <p1510:client id="{883B1335-5658-0778-A375-D29990D22A05}" v="7" dt="2025-11-18T21:22:38.904"/>
    <p1510:client id="{C97B0D42-C9FD-9FB6-61D4-F49BE6ECA9FE}" v="1" dt="2025-11-19T14:56:43.581"/>
    <p1510:client id="{EEA2FCE4-492F-6306-2C58-9A0CE496F36A}" v="275" dt="2025-11-18T16:51:05.2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Kre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ColumnCluster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Kreis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ColumnClustered%20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Fixkosten</c:v>
                </c:pt>
              </c:strCache>
            </c:strRef>
          </c:tx>
          <c:dPt>
            <c:idx val="0"/>
            <c:bubble3D val="0"/>
            <c:spPr>
              <a:solidFill>
                <a:srgbClr val="43AEE2"/>
              </a:solidFill>
              <a:ln w="19050">
                <a:solidFill>
                  <a:srgbClr val="FFFFFF"/>
                </a:solidFill>
                <a:prstDash val="solid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01A-4D45-9CA5-2EB72F9EACB8}"/>
              </c:ext>
            </c:extLst>
          </c:dPt>
          <c:dPt>
            <c:idx val="1"/>
            <c:bubble3D val="0"/>
            <c:spPr>
              <a:solidFill>
                <a:srgbClr val="F0B40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1A-4D45-9CA5-2EB72F9EACB8}"/>
              </c:ext>
            </c:extLst>
          </c:dPt>
          <c:dPt>
            <c:idx val="2"/>
            <c:bubble3D val="0"/>
            <c:spPr>
              <a:solidFill>
                <a:srgbClr val="ADADA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1A-4D45-9CA5-2EB72F9EACB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3D5-4AB9-85C4-5A95BE02DFB6}"/>
              </c:ext>
            </c:extLst>
          </c:dPt>
          <c:cat>
            <c:strRef>
              <c:f>Sheet1!$A$2:$A$5</c:f>
              <c:strCache>
                <c:ptCount val="4"/>
                <c:pt idx="0">
                  <c:v>Energie und Internet</c:v>
                </c:pt>
                <c:pt idx="1">
                  <c:v>Softwarelizenzen</c:v>
                </c:pt>
                <c:pt idx="2">
                  <c:v>Zusätzl. Hardware</c:v>
                </c:pt>
                <c:pt idx="3">
                  <c:v>Schulung  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7</c:v>
                </c:pt>
                <c:pt idx="2">
                  <c:v>2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0B-498D-B48E-82B7848C9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Personalkosten pro Stunde in €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Projektleiter</c:v>
                </c:pt>
                <c:pt idx="1">
                  <c:v>Produktmanager</c:v>
                </c:pt>
                <c:pt idx="2">
                  <c:v>Testmanager</c:v>
                </c:pt>
                <c:pt idx="3">
                  <c:v>Systemarchitekt</c:v>
                </c:pt>
                <c:pt idx="4">
                  <c:v>Technische
 Dokumantation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26.5</c:v>
                </c:pt>
                <c:pt idx="2">
                  <c:v>25</c:v>
                </c:pt>
                <c:pt idx="3">
                  <c:v>25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7-4F19-9458-0D883C6C4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4"/>
        <c:overlap val="-27"/>
        <c:axId val="64803631"/>
        <c:axId val="64814191"/>
      </c:barChart>
      <c:catAx>
        <c:axId val="64803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4814191"/>
        <c:crosses val="autoZero"/>
        <c:auto val="1"/>
        <c:lblAlgn val="ctr"/>
        <c:lblOffset val="100"/>
        <c:noMultiLvlLbl val="0"/>
      </c:catAx>
      <c:valAx>
        <c:axId val="64814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4803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Kosten der Phase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386-4E0A-90E4-C7FE8671BA93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386-4E0A-90E4-C7FE8671BA93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386-4E0A-90E4-C7FE8671BA9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rgbClr val="61CBF3"/>
                </a:solidFill>
                <a:prstDash val="solid"/>
              </a:ln>
              <a:effectLst/>
            </c:spPr>
            <c:extLst>
              <c:ext xmlns:c16="http://schemas.microsoft.com/office/drawing/2014/chart" uri="{C3380CC4-5D6E-409C-BE32-E72D297353CC}">
                <c16:uniqueId val="{00000007-A386-4E0A-90E4-C7FE8671BA9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386-4E0A-90E4-C7FE8671BA93}"/>
              </c:ext>
            </c:extLst>
          </c:dPt>
          <c:cat>
            <c:strRef>
              <c:f>Sheet1!$A$2:$A$6</c:f>
              <c:strCache>
                <c:ptCount val="5"/>
                <c:pt idx="0">
                  <c:v>Analyse</c:v>
                </c:pt>
                <c:pt idx="1">
                  <c:v>Design</c:v>
                </c:pt>
                <c:pt idx="2">
                  <c:v>Coding</c:v>
                </c:pt>
                <c:pt idx="3">
                  <c:v>Testing</c:v>
                </c:pt>
                <c:pt idx="4">
                  <c:v>End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4960</c:v>
                </c:pt>
                <c:pt idx="1">
                  <c:v>6460</c:v>
                </c:pt>
                <c:pt idx="2">
                  <c:v>8900</c:v>
                </c:pt>
                <c:pt idx="3">
                  <c:v>8100</c:v>
                </c:pt>
                <c:pt idx="4">
                  <c:v>6100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7D-49C0-A32A-5D84423D11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Kosten pro Phase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54-42BA-9A29-0CB1A4B1DC3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54-42BA-9A29-0CB1A4B1DC30}"/>
              </c:ext>
            </c:extLst>
          </c:dPt>
          <c:dPt>
            <c:idx val="3"/>
            <c:invertIfNegative val="0"/>
            <c:bubble3D val="0"/>
            <c:spPr>
              <a:solidFill>
                <a:srgbClr val="4D93D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E54-42BA-9A29-0CB1A4B1DC30}"/>
              </c:ext>
            </c:extLst>
          </c:dPt>
          <c:dPt>
            <c:idx val="4"/>
            <c:invertIfNegative val="0"/>
            <c:bubble3D val="0"/>
            <c:spPr>
              <a:solidFill>
                <a:srgbClr val="61CBF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E54-42BA-9A29-0CB1A4B1DC30}"/>
              </c:ext>
            </c:extLst>
          </c:dPt>
          <c:cat>
            <c:strRef>
              <c:f>Sheet1!$A$2:$A$6</c:f>
              <c:strCache>
                <c:ptCount val="5"/>
                <c:pt idx="0">
                  <c:v>Analyse</c:v>
                </c:pt>
                <c:pt idx="1">
                  <c:v>Design</c:v>
                </c:pt>
                <c:pt idx="2">
                  <c:v>Coding</c:v>
                </c:pt>
                <c:pt idx="3">
                  <c:v>Testing</c:v>
                </c:pt>
                <c:pt idx="4">
                  <c:v>End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4960</c:v>
                </c:pt>
                <c:pt idx="1">
                  <c:v>6460</c:v>
                </c:pt>
                <c:pt idx="2">
                  <c:v>8900</c:v>
                </c:pt>
                <c:pt idx="3">
                  <c:v>8100</c:v>
                </c:pt>
                <c:pt idx="4">
                  <c:v>6100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30-4A92-8F3C-6F0B237065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63780560"/>
        <c:axId val="1482702704"/>
      </c:barChart>
      <c:catAx>
        <c:axId val="1463780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82702704"/>
        <c:crosses val="autoZero"/>
        <c:auto val="1"/>
        <c:lblAlgn val="ctr"/>
        <c:lblOffset val="100"/>
        <c:noMultiLvlLbl val="0"/>
      </c:catAx>
      <c:valAx>
        <c:axId val="148270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6378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solidFill>
            <a:srgbClr val="FFFFFF"/>
          </a:solidFill>
          <a:prstDash val="solid"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r>
            <a:rPr lang="de-DE" sz="3600" b="0"/>
            <a:t>Team &amp; Projektvorstellung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r>
            <a:rPr lang="de-DE" sz="3600" b="0"/>
            <a:t>Anforderungen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137A0241-180F-4862-9F7B-371065A335B4}">
      <dgm:prSet custT="1"/>
      <dgm:spPr/>
      <dgm:t>
        <a:bodyPr/>
        <a:lstStyle/>
        <a:p>
          <a:r>
            <a:rPr lang="de-DE" sz="3600" b="0"/>
            <a:t>Business Case &amp; Ausblick</a:t>
          </a:r>
        </a:p>
      </dgm:t>
    </dgm:pt>
    <dgm:pt modelId="{A2176C51-7241-43A6-B68F-267638235DA2}" type="parTrans" cxnId="{595FE285-AB37-4AD2-9A61-F498D6FD2E42}">
      <dgm:prSet/>
      <dgm:spPr/>
      <dgm:t>
        <a:bodyPr/>
        <a:lstStyle/>
        <a:p>
          <a:endParaRPr lang="de-DE" b="0"/>
        </a:p>
      </dgm:t>
    </dgm:pt>
    <dgm:pt modelId="{C698CA4E-6AAD-4B0E-88B4-C44ED00F022B}" type="sibTrans" cxnId="{595FE285-AB37-4AD2-9A61-F498D6FD2E42}">
      <dgm:prSet/>
      <dgm:spPr/>
      <dgm:t>
        <a:bodyPr/>
        <a:lstStyle/>
        <a:p>
          <a:endParaRPr lang="de-DE" b="0"/>
        </a:p>
      </dgm:t>
    </dgm:pt>
    <dgm:pt modelId="{54A86724-4626-430A-8846-3977CEB6AE69}">
      <dgm:prSet phldrT="[Text]" phldr="0" custT="1"/>
      <dgm:spPr/>
      <dgm:t>
        <a:bodyPr/>
        <a:lstStyle/>
        <a:p>
          <a:r>
            <a:rPr lang="de-DE" sz="3600" b="0"/>
            <a:t>Vorgehen &amp; Architektur</a:t>
          </a:r>
        </a:p>
      </dgm:t>
    </dgm:pt>
    <dgm:pt modelId="{CF6CFB52-DAC6-46D5-A658-E3BC1E54CCB0}" type="parTrans" cxnId="{A436A3BF-5B40-4214-991A-E06EBC162060}">
      <dgm:prSet/>
      <dgm:spPr/>
      <dgm:t>
        <a:bodyPr/>
        <a:lstStyle/>
        <a:p>
          <a:endParaRPr lang="de-DE"/>
        </a:p>
      </dgm:t>
    </dgm:pt>
    <dgm:pt modelId="{40F068F2-6C14-4FC7-A924-7F9B3DB7CF9A}" type="sibTrans" cxnId="{A436A3BF-5B40-4214-991A-E06EBC162060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4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4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4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4"/>
      <dgm:spPr/>
    </dgm:pt>
    <dgm:pt modelId="{81C0134A-3063-4B54-95B8-DA3E77D13C26}" type="pres">
      <dgm:prSet presAssocID="{9A36ADB9-04C1-4F80-AE56-6AA57B1B7219}" presName="vert1" presStyleCnt="0"/>
      <dgm:spPr/>
    </dgm:pt>
    <dgm:pt modelId="{3B4FB2DD-BC00-45C6-983C-C177F7EBE373}" type="pres">
      <dgm:prSet presAssocID="{54A86724-4626-430A-8846-3977CEB6AE69}" presName="thickLine" presStyleLbl="alignNode1" presStyleIdx="2" presStyleCnt="4"/>
      <dgm:spPr/>
    </dgm:pt>
    <dgm:pt modelId="{794668E9-E30B-4211-A439-C7CF22578E60}" type="pres">
      <dgm:prSet presAssocID="{54A86724-4626-430A-8846-3977CEB6AE69}" presName="horz1" presStyleCnt="0"/>
      <dgm:spPr/>
    </dgm:pt>
    <dgm:pt modelId="{6903DF3D-66C8-411E-85EE-DBDCB4602F69}" type="pres">
      <dgm:prSet presAssocID="{54A86724-4626-430A-8846-3977CEB6AE69}" presName="tx1" presStyleLbl="revTx" presStyleIdx="2" presStyleCnt="4"/>
      <dgm:spPr/>
    </dgm:pt>
    <dgm:pt modelId="{CA8DA6EC-5BB5-45C4-88EF-A88913290B83}" type="pres">
      <dgm:prSet presAssocID="{54A86724-4626-430A-8846-3977CEB6AE69}" presName="vert1" presStyleCnt="0"/>
      <dgm:spPr/>
    </dgm:pt>
    <dgm:pt modelId="{97DAD7C3-F777-4590-A61A-41FCFD836FBD}" type="pres">
      <dgm:prSet presAssocID="{137A0241-180F-4862-9F7B-371065A335B4}" presName="thickLine" presStyleLbl="alignNode1" presStyleIdx="3" presStyleCnt="4"/>
      <dgm:spPr/>
    </dgm:pt>
    <dgm:pt modelId="{B4973660-AB0B-40C1-8D87-314D0C88E66C}" type="pres">
      <dgm:prSet presAssocID="{137A0241-180F-4862-9F7B-371065A335B4}" presName="horz1" presStyleCnt="0"/>
      <dgm:spPr/>
    </dgm:pt>
    <dgm:pt modelId="{820FD2DF-2C06-48CF-8A61-225FE37673D2}" type="pres">
      <dgm:prSet presAssocID="{137A0241-180F-4862-9F7B-371065A335B4}" presName="tx1" presStyleLbl="revTx" presStyleIdx="3" presStyleCnt="4"/>
      <dgm:spPr/>
    </dgm:pt>
    <dgm:pt modelId="{62B0398B-ACC7-4B25-87D2-E9651FB7B5A2}" type="pres">
      <dgm:prSet presAssocID="{137A0241-180F-4862-9F7B-371065A335B4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275AAD74-C520-43C1-BFBE-729D41CE2CCF}" type="presOf" srcId="{137A0241-180F-4862-9F7B-371065A335B4}" destId="{820FD2DF-2C06-48CF-8A61-225FE37673D2}" srcOrd="0" destOrd="0" presId="urn:microsoft.com/office/officeart/2008/layout/LinedList"/>
    <dgm:cxn modelId="{595FE285-AB37-4AD2-9A61-F498D6FD2E42}" srcId="{278D65DF-67F8-4C5A-80DE-A994E796A2BC}" destId="{137A0241-180F-4862-9F7B-371065A335B4}" srcOrd="3" destOrd="0" parTransId="{A2176C51-7241-43A6-B68F-267638235DA2}" sibTransId="{C698CA4E-6AAD-4B0E-88B4-C44ED00F022B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A436A3BF-5B40-4214-991A-E06EBC162060}" srcId="{278D65DF-67F8-4C5A-80DE-A994E796A2BC}" destId="{54A86724-4626-430A-8846-3977CEB6AE69}" srcOrd="2" destOrd="0" parTransId="{CF6CFB52-DAC6-46D5-A658-E3BC1E54CCB0}" sibTransId="{40F068F2-6C14-4FC7-A924-7F9B3DB7CF9A}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C0B21D4-1481-4B5C-9251-8BE9DADA4E50}" type="presOf" srcId="{54A86724-4626-430A-8846-3977CEB6AE69}" destId="{6903DF3D-66C8-411E-85EE-DBDCB4602F69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ABE3D7FC-E59C-4A62-AD58-7D71B9E9C50F}" type="presParOf" srcId="{A60B0585-26AA-4260-81AF-AAD2921D8C7C}" destId="{3B4FB2DD-BC00-45C6-983C-C177F7EBE373}" srcOrd="4" destOrd="0" presId="urn:microsoft.com/office/officeart/2008/layout/LinedList"/>
    <dgm:cxn modelId="{34E2E156-8495-4C69-80F0-B8543171FFF8}" type="presParOf" srcId="{A60B0585-26AA-4260-81AF-AAD2921D8C7C}" destId="{794668E9-E30B-4211-A439-C7CF22578E60}" srcOrd="5" destOrd="0" presId="urn:microsoft.com/office/officeart/2008/layout/LinedList"/>
    <dgm:cxn modelId="{7BEE3F6E-758F-4E20-872E-2E1F65073122}" type="presParOf" srcId="{794668E9-E30B-4211-A439-C7CF22578E60}" destId="{6903DF3D-66C8-411E-85EE-DBDCB4602F69}" srcOrd="0" destOrd="0" presId="urn:microsoft.com/office/officeart/2008/layout/LinedList"/>
    <dgm:cxn modelId="{B64B819A-AAD0-4022-A3A6-EAB4658E4D93}" type="presParOf" srcId="{794668E9-E30B-4211-A439-C7CF22578E60}" destId="{CA8DA6EC-5BB5-45C4-88EF-A88913290B83}" srcOrd="1" destOrd="0" presId="urn:microsoft.com/office/officeart/2008/layout/LinedList"/>
    <dgm:cxn modelId="{62A76AFE-6978-4365-A399-D72242BD2ED5}" type="presParOf" srcId="{A60B0585-26AA-4260-81AF-AAD2921D8C7C}" destId="{97DAD7C3-F777-4590-A61A-41FCFD836FBD}" srcOrd="6" destOrd="0" presId="urn:microsoft.com/office/officeart/2008/layout/LinedList"/>
    <dgm:cxn modelId="{6FBA3069-4FDC-4939-A115-C1FA8BC01EE8}" type="presParOf" srcId="{A60B0585-26AA-4260-81AF-AAD2921D8C7C}" destId="{B4973660-AB0B-40C1-8D87-314D0C88E66C}" srcOrd="7" destOrd="0" presId="urn:microsoft.com/office/officeart/2008/layout/LinedList"/>
    <dgm:cxn modelId="{C3808777-3329-497C-9993-4AC3D4BBE55F}" type="presParOf" srcId="{B4973660-AB0B-40C1-8D87-314D0C88E66C}" destId="{820FD2DF-2C06-48CF-8A61-225FE37673D2}" srcOrd="0" destOrd="0" presId="urn:microsoft.com/office/officeart/2008/layout/LinedList"/>
    <dgm:cxn modelId="{21274D51-75B3-4FC8-9D7F-0FD4E7455A50}" type="presParOf" srcId="{B4973660-AB0B-40C1-8D87-314D0C88E66C}" destId="{62B0398B-ACC7-4B25-87D2-E9651FB7B5A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/>
            <a:t>Team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Master Usecase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2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2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2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2"/>
      <dgm:spPr/>
    </dgm:pt>
    <dgm:pt modelId="{81C0134A-3063-4B54-95B8-DA3E77D13C26}" type="pres">
      <dgm:prSet presAssocID="{9A36ADB9-04C1-4F80-AE56-6AA57B1B7219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600" b="0"/>
            <a:t>Funktionsumfang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Funktionale Anforderungen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6A8A7E22-C588-4B1B-B257-F2FE2E49B144}">
      <dgm:prSet phldrT="[Text]" phldr="0" custT="1"/>
      <dgm:spPr/>
      <dgm:t>
        <a:bodyPr/>
        <a:lstStyle/>
        <a:p>
          <a:pPr rtl="0"/>
          <a:r>
            <a:rPr lang="de-DE" sz="3600" b="0"/>
            <a:t>Nicht-funktionale Anforderungen</a:t>
          </a:r>
        </a:p>
      </dgm:t>
    </dgm:pt>
    <dgm:pt modelId="{3456FF4D-B59D-4F90-BF61-656D08F427D9}" type="parTrans" cxnId="{D8FAE55E-5DBE-4E2D-80DB-F0DEC3D443C5}">
      <dgm:prSet/>
      <dgm:spPr/>
      <dgm:t>
        <a:bodyPr/>
        <a:lstStyle/>
        <a:p>
          <a:endParaRPr lang="de-DE"/>
        </a:p>
      </dgm:t>
    </dgm:pt>
    <dgm:pt modelId="{685B90D2-DA1D-4EC7-A5C9-12C9FD748C2A}" type="sibTrans" cxnId="{D8FAE55E-5DBE-4E2D-80DB-F0DEC3D443C5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3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3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3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3"/>
      <dgm:spPr/>
    </dgm:pt>
    <dgm:pt modelId="{81C0134A-3063-4B54-95B8-DA3E77D13C26}" type="pres">
      <dgm:prSet presAssocID="{9A36ADB9-04C1-4F80-AE56-6AA57B1B7219}" presName="vert1" presStyleCnt="0"/>
      <dgm:spPr/>
    </dgm:pt>
    <dgm:pt modelId="{5D89DBFE-719D-429C-B09C-EC036C51B157}" type="pres">
      <dgm:prSet presAssocID="{6A8A7E22-C588-4B1B-B257-F2FE2E49B144}" presName="thickLine" presStyleLbl="alignNode1" presStyleIdx="2" presStyleCnt="3"/>
      <dgm:spPr/>
    </dgm:pt>
    <dgm:pt modelId="{FBF6297B-7FC3-485D-B5F3-D05D6ED57C37}" type="pres">
      <dgm:prSet presAssocID="{6A8A7E22-C588-4B1B-B257-F2FE2E49B144}" presName="horz1" presStyleCnt="0"/>
      <dgm:spPr/>
    </dgm:pt>
    <dgm:pt modelId="{874772AF-46C0-4164-AEE8-9DF61B3FBDAE}" type="pres">
      <dgm:prSet presAssocID="{6A8A7E22-C588-4B1B-B257-F2FE2E49B144}" presName="tx1" presStyleLbl="revTx" presStyleIdx="2" presStyleCnt="3"/>
      <dgm:spPr/>
    </dgm:pt>
    <dgm:pt modelId="{D7064A58-4467-4AC4-9E3B-8DCC6474CA9B}" type="pres">
      <dgm:prSet presAssocID="{6A8A7E22-C588-4B1B-B257-F2FE2E49B144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D8FAE55E-5DBE-4E2D-80DB-F0DEC3D443C5}" srcId="{278D65DF-67F8-4C5A-80DE-A994E796A2BC}" destId="{6A8A7E22-C588-4B1B-B257-F2FE2E49B144}" srcOrd="2" destOrd="0" parTransId="{3456FF4D-B59D-4F90-BF61-656D08F427D9}" sibTransId="{685B90D2-DA1D-4EC7-A5C9-12C9FD748C2A}"/>
    <dgm:cxn modelId="{25C7CD6C-B135-46A2-AC2A-F9CE5333602D}" type="presOf" srcId="{6A8A7E22-C588-4B1B-B257-F2FE2E49B144}" destId="{874772AF-46C0-4164-AEE8-9DF61B3FBDAE}" srcOrd="0" destOrd="0" presId="urn:microsoft.com/office/officeart/2008/layout/LinedList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8088DC74-047B-4899-BEEE-4C72BB7FCD25}" type="presParOf" srcId="{A60B0585-26AA-4260-81AF-AAD2921D8C7C}" destId="{5D89DBFE-719D-429C-B09C-EC036C51B157}" srcOrd="4" destOrd="0" presId="urn:microsoft.com/office/officeart/2008/layout/LinedList"/>
    <dgm:cxn modelId="{CB3FFAC4-2897-4D75-80D3-8BE0335E5D41}" type="presParOf" srcId="{A60B0585-26AA-4260-81AF-AAD2921D8C7C}" destId="{FBF6297B-7FC3-485D-B5F3-D05D6ED57C37}" srcOrd="5" destOrd="0" presId="urn:microsoft.com/office/officeart/2008/layout/LinedList"/>
    <dgm:cxn modelId="{7F0CDA12-4F86-40D3-A34B-5A2DC7F3AEC6}" type="presParOf" srcId="{FBF6297B-7FC3-485D-B5F3-D05D6ED57C37}" destId="{874772AF-46C0-4164-AEE8-9DF61B3FBDAE}" srcOrd="0" destOrd="0" presId="urn:microsoft.com/office/officeart/2008/layout/LinedList"/>
    <dgm:cxn modelId="{A2688745-B2FB-479A-9E5C-6B6F47A6819A}" type="presParOf" srcId="{FBF6297B-7FC3-485D-B5F3-D05D6ED57C37}" destId="{D7064A58-4467-4AC4-9E3B-8DCC6474CA9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E54CD3-736F-45BA-96A5-07B7986E8CC7}" type="doc">
      <dgm:prSet loTypeId="urn:microsoft.com/office/officeart/2005/8/layout/lProcess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EED09E50-EACC-4D53-831D-428E16B1B879}">
      <dgm:prSet phldrT="[Text]" phldr="0"/>
      <dgm:spPr/>
      <dgm:t>
        <a:bodyPr/>
        <a:lstStyle/>
        <a:p>
          <a:r>
            <a:rPr lang="de-DE" err="1"/>
            <a:t>MimeType</a:t>
          </a:r>
          <a:r>
            <a:rPr lang="de-DE"/>
            <a:t> Erkennung (FR.01)</a:t>
          </a:r>
        </a:p>
      </dgm:t>
    </dgm:pt>
    <dgm:pt modelId="{D86FA6DC-276F-4C5F-A118-48646F8C0022}" type="parTrans" cxnId="{24C0550E-80FB-4C72-807B-769E6E441EC6}">
      <dgm:prSet/>
      <dgm:spPr/>
      <dgm:t>
        <a:bodyPr/>
        <a:lstStyle/>
        <a:p>
          <a:endParaRPr lang="de-DE"/>
        </a:p>
      </dgm:t>
    </dgm:pt>
    <dgm:pt modelId="{A1EEDB47-E80E-4B7D-B238-C20512AFC325}" type="sibTrans" cxnId="{24C0550E-80FB-4C72-807B-769E6E441EC6}">
      <dgm:prSet/>
      <dgm:spPr/>
      <dgm:t>
        <a:bodyPr/>
        <a:lstStyle/>
        <a:p>
          <a:endParaRPr lang="de-DE"/>
        </a:p>
      </dgm:t>
    </dgm:pt>
    <dgm:pt modelId="{58C8665B-21B4-4D4A-80BF-35EFD4016918}">
      <dgm:prSet phldrT="[Text]" phldr="0"/>
      <dgm:spPr/>
      <dgm:t>
        <a:bodyPr/>
        <a:lstStyle/>
        <a:p>
          <a:r>
            <a:rPr lang="de-DE"/>
            <a:t>Automatische Erkennung aller unterstützten Modelltypen</a:t>
          </a:r>
        </a:p>
      </dgm:t>
    </dgm:pt>
    <dgm:pt modelId="{87D4F51B-02B4-4117-850C-9238F6159360}" type="parTrans" cxnId="{1F9621B2-3A93-4E21-91B8-D8B05F88583D}">
      <dgm:prSet/>
      <dgm:spPr/>
      <dgm:t>
        <a:bodyPr/>
        <a:lstStyle/>
        <a:p>
          <a:endParaRPr lang="de-DE"/>
        </a:p>
      </dgm:t>
    </dgm:pt>
    <dgm:pt modelId="{9914C064-4B78-4E1A-97AC-C726220AC529}" type="sibTrans" cxnId="{1F9621B2-3A93-4E21-91B8-D8B05F88583D}">
      <dgm:prSet/>
      <dgm:spPr/>
      <dgm:t>
        <a:bodyPr/>
        <a:lstStyle/>
        <a:p>
          <a:endParaRPr lang="de-DE"/>
        </a:p>
      </dgm:t>
    </dgm:pt>
    <dgm:pt modelId="{A4EB8517-A149-436F-9330-437CF85BBDCD}">
      <dgm:prSet phldrT="[Text]" phldr="0"/>
      <dgm:spPr/>
      <dgm:t>
        <a:bodyPr/>
        <a:lstStyle/>
        <a:p>
          <a:r>
            <a:rPr lang="de-DE"/>
            <a:t>Dateiendung tatsächlichen Dateiinhalt übereinstimmt</a:t>
          </a:r>
        </a:p>
      </dgm:t>
    </dgm:pt>
    <dgm:pt modelId="{EE68D262-5864-429A-99BB-763D1F65830D}" type="parTrans" cxnId="{3B9DA25A-6250-4085-B76B-2E5EBE0ED75F}">
      <dgm:prSet/>
      <dgm:spPr/>
      <dgm:t>
        <a:bodyPr/>
        <a:lstStyle/>
        <a:p>
          <a:endParaRPr lang="de-DE"/>
        </a:p>
      </dgm:t>
    </dgm:pt>
    <dgm:pt modelId="{733623F3-1A2D-4DAF-9A02-0395062A12CB}" type="sibTrans" cxnId="{3B9DA25A-6250-4085-B76B-2E5EBE0ED75F}">
      <dgm:prSet/>
      <dgm:spPr/>
      <dgm:t>
        <a:bodyPr/>
        <a:lstStyle/>
        <a:p>
          <a:endParaRPr lang="de-DE"/>
        </a:p>
      </dgm:t>
    </dgm:pt>
    <dgm:pt modelId="{5A6A5B5C-4AC7-43DE-9F17-8C88156D47F0}">
      <dgm:prSet phldrT="[Text]" phldr="0"/>
      <dgm:spPr/>
      <dgm:t>
        <a:bodyPr/>
        <a:lstStyle/>
        <a:p>
          <a:r>
            <a:rPr lang="de-DE"/>
            <a:t>Priorität: 5</a:t>
          </a:r>
        </a:p>
      </dgm:t>
    </dgm:pt>
    <dgm:pt modelId="{12B61EDC-FDC9-48AB-9DF4-981653B3830A}" type="parTrans" cxnId="{5E60229C-96B5-40D4-AC90-04CEDB31CC16}">
      <dgm:prSet/>
      <dgm:spPr/>
      <dgm:t>
        <a:bodyPr/>
        <a:lstStyle/>
        <a:p>
          <a:endParaRPr lang="de-DE"/>
        </a:p>
      </dgm:t>
    </dgm:pt>
    <dgm:pt modelId="{8EEE3427-7FE5-49AA-ABE1-6A1D887B7E60}" type="sibTrans" cxnId="{5E60229C-96B5-40D4-AC90-04CEDB31CC16}">
      <dgm:prSet/>
      <dgm:spPr/>
      <dgm:t>
        <a:bodyPr/>
        <a:lstStyle/>
        <a:p>
          <a:endParaRPr lang="de-DE"/>
        </a:p>
      </dgm:t>
    </dgm:pt>
    <dgm:pt modelId="{A531461F-2B39-4734-A054-48D7C4A02C64}">
      <dgm:prSet phldrT="[Text]" phldr="0"/>
      <dgm:spPr/>
      <dgm:t>
        <a:bodyPr/>
        <a:lstStyle/>
        <a:p>
          <a:r>
            <a:rPr lang="de-DE"/>
            <a:t>XML-Inhaltsverzeichnis (FR.03)</a:t>
          </a:r>
        </a:p>
      </dgm:t>
    </dgm:pt>
    <dgm:pt modelId="{8A732D83-BFB1-4E6C-A495-C01FC7905521}" type="parTrans" cxnId="{CB23C63E-B8BC-4247-95D5-E41C0A87FD04}">
      <dgm:prSet/>
      <dgm:spPr/>
      <dgm:t>
        <a:bodyPr/>
        <a:lstStyle/>
        <a:p>
          <a:endParaRPr lang="de-DE"/>
        </a:p>
      </dgm:t>
    </dgm:pt>
    <dgm:pt modelId="{ED1F8B0C-433C-4B36-865A-5FEA244C6B7E}" type="sibTrans" cxnId="{CB23C63E-B8BC-4247-95D5-E41C0A87FD04}">
      <dgm:prSet/>
      <dgm:spPr/>
      <dgm:t>
        <a:bodyPr/>
        <a:lstStyle/>
        <a:p>
          <a:endParaRPr lang="de-DE"/>
        </a:p>
      </dgm:t>
    </dgm:pt>
    <dgm:pt modelId="{BAA67198-471B-4642-8B84-F5161D33CEEC}">
      <dgm:prSet phldrT="[Text]" phldr="0"/>
      <dgm:spPr/>
      <dgm:t>
        <a:bodyPr/>
        <a:lstStyle/>
        <a:p>
          <a:r>
            <a:rPr lang="de-DE"/>
            <a:t>XML-Dokument Navigieren zu können</a:t>
          </a:r>
        </a:p>
      </dgm:t>
    </dgm:pt>
    <dgm:pt modelId="{FBCA9100-823A-4A35-8CE4-2A4061F6701F}" type="parTrans" cxnId="{A6772E82-5310-44D3-81B3-2845D68993A5}">
      <dgm:prSet/>
      <dgm:spPr/>
      <dgm:t>
        <a:bodyPr/>
        <a:lstStyle/>
        <a:p>
          <a:endParaRPr lang="de-DE"/>
        </a:p>
      </dgm:t>
    </dgm:pt>
    <dgm:pt modelId="{3C542556-5E38-4FD0-B529-865BBF6F723D}" type="sibTrans" cxnId="{A6772E82-5310-44D3-81B3-2845D68993A5}">
      <dgm:prSet/>
      <dgm:spPr/>
      <dgm:t>
        <a:bodyPr/>
        <a:lstStyle/>
        <a:p>
          <a:endParaRPr lang="de-DE"/>
        </a:p>
      </dgm:t>
    </dgm:pt>
    <dgm:pt modelId="{3441B63B-868E-424B-920F-914BE55145BC}">
      <dgm:prSet phldrT="[Text]" phldr="0"/>
      <dgm:spPr/>
      <dgm:t>
        <a:bodyPr/>
        <a:lstStyle/>
        <a:p>
          <a:r>
            <a:rPr lang="de-DE"/>
            <a:t>Priorität: 4</a:t>
          </a:r>
        </a:p>
      </dgm:t>
    </dgm:pt>
    <dgm:pt modelId="{9032624A-D0BE-40AF-BF2A-51D3C58F07EE}" type="parTrans" cxnId="{D8916BE7-EE1F-4D61-8491-0D6E70A9F7AC}">
      <dgm:prSet/>
      <dgm:spPr/>
      <dgm:t>
        <a:bodyPr/>
        <a:lstStyle/>
        <a:p>
          <a:endParaRPr lang="de-DE"/>
        </a:p>
      </dgm:t>
    </dgm:pt>
    <dgm:pt modelId="{F0F62B54-1ACE-40D3-8053-117A8F638902}" type="sibTrans" cxnId="{D8916BE7-EE1F-4D61-8491-0D6E70A9F7AC}">
      <dgm:prSet/>
      <dgm:spPr/>
      <dgm:t>
        <a:bodyPr/>
        <a:lstStyle/>
        <a:p>
          <a:endParaRPr lang="de-DE"/>
        </a:p>
      </dgm:t>
    </dgm:pt>
    <dgm:pt modelId="{563451D9-72C6-4C59-9D47-F672760CDE09}">
      <dgm:prSet phldrT="[Text]" phldr="0"/>
      <dgm:spPr/>
      <dgm:t>
        <a:bodyPr/>
        <a:lstStyle/>
        <a:p>
          <a:r>
            <a:rPr lang="de-DE"/>
            <a:t>API-Datenabruf (FR.05)</a:t>
          </a:r>
        </a:p>
      </dgm:t>
    </dgm:pt>
    <dgm:pt modelId="{C0E7ED2B-57B0-4056-914C-CFEC8E7E7B12}" type="parTrans" cxnId="{1BA8DDF1-A44B-4838-A202-AA9EEA8757DE}">
      <dgm:prSet/>
      <dgm:spPr/>
      <dgm:t>
        <a:bodyPr/>
        <a:lstStyle/>
        <a:p>
          <a:endParaRPr lang="de-DE"/>
        </a:p>
      </dgm:t>
    </dgm:pt>
    <dgm:pt modelId="{BF963A96-DC8B-43DE-B758-B34D026BA394}" type="sibTrans" cxnId="{1BA8DDF1-A44B-4838-A202-AA9EEA8757DE}">
      <dgm:prSet/>
      <dgm:spPr/>
      <dgm:t>
        <a:bodyPr/>
        <a:lstStyle/>
        <a:p>
          <a:endParaRPr lang="de-DE"/>
        </a:p>
      </dgm:t>
    </dgm:pt>
    <dgm:pt modelId="{E568DEBF-238D-430C-B477-D88F22C42B30}">
      <dgm:prSet phldrT="[Text]" phldr="0"/>
      <dgm:spPr/>
      <dgm:t>
        <a:bodyPr/>
        <a:lstStyle/>
        <a:p>
          <a:r>
            <a:rPr lang="de-DE"/>
            <a:t>Einzelne Datenpunkte eines AAS können per API abgefragt werden</a:t>
          </a:r>
        </a:p>
      </dgm:t>
    </dgm:pt>
    <dgm:pt modelId="{E4ED6F75-9FC3-44A2-B409-F7DBC3DB419E}" type="parTrans" cxnId="{507DE2D6-D0EC-4BB1-9EFD-7A9624981B33}">
      <dgm:prSet/>
      <dgm:spPr/>
      <dgm:t>
        <a:bodyPr/>
        <a:lstStyle/>
        <a:p>
          <a:endParaRPr lang="de-DE"/>
        </a:p>
      </dgm:t>
    </dgm:pt>
    <dgm:pt modelId="{5C2E11FA-66A5-4DF7-9063-9D38E7C2F43F}" type="sibTrans" cxnId="{507DE2D6-D0EC-4BB1-9EFD-7A9624981B33}">
      <dgm:prSet/>
      <dgm:spPr/>
      <dgm:t>
        <a:bodyPr/>
        <a:lstStyle/>
        <a:p>
          <a:endParaRPr lang="de-DE"/>
        </a:p>
      </dgm:t>
    </dgm:pt>
    <dgm:pt modelId="{FE7392A9-3819-4A16-B16E-D40C61D20B7B}">
      <dgm:prSet phldrT="[Text]" phldr="0"/>
      <dgm:spPr/>
      <dgm:t>
        <a:bodyPr/>
        <a:lstStyle/>
        <a:p>
          <a:r>
            <a:rPr lang="de-DE"/>
            <a:t>Priorität: 1 (niedrig)</a:t>
          </a:r>
        </a:p>
      </dgm:t>
    </dgm:pt>
    <dgm:pt modelId="{F568D6A7-01D9-433B-A629-8C28355388A0}" type="parTrans" cxnId="{E76738F9-0D91-43A3-936E-F64D95A7CE0E}">
      <dgm:prSet/>
      <dgm:spPr/>
      <dgm:t>
        <a:bodyPr/>
        <a:lstStyle/>
        <a:p>
          <a:endParaRPr lang="de-DE"/>
        </a:p>
      </dgm:t>
    </dgm:pt>
    <dgm:pt modelId="{8904835D-6C5A-4CE3-B244-6D89058508E1}" type="sibTrans" cxnId="{E76738F9-0D91-43A3-936E-F64D95A7CE0E}">
      <dgm:prSet/>
      <dgm:spPr/>
      <dgm:t>
        <a:bodyPr/>
        <a:lstStyle/>
        <a:p>
          <a:endParaRPr lang="de-DE"/>
        </a:p>
      </dgm:t>
    </dgm:pt>
    <dgm:pt modelId="{AB0D3D47-4EF0-43E2-A607-A8E4DADD7E8D}">
      <dgm:prSet phldrT="[Text]" phldr="0"/>
      <dgm:spPr/>
      <dgm:t>
        <a:bodyPr/>
        <a:lstStyle/>
        <a:p>
          <a:r>
            <a:rPr lang="de-DE"/>
            <a:t>AAS-Generator (FR.04)</a:t>
          </a:r>
        </a:p>
      </dgm:t>
    </dgm:pt>
    <dgm:pt modelId="{2A853962-4898-44DA-8918-262E30C7042A}" type="parTrans" cxnId="{70180C1A-D00A-4E5A-975B-FE0A6785AB17}">
      <dgm:prSet/>
      <dgm:spPr/>
      <dgm:t>
        <a:bodyPr/>
        <a:lstStyle/>
        <a:p>
          <a:endParaRPr lang="de-DE"/>
        </a:p>
      </dgm:t>
    </dgm:pt>
    <dgm:pt modelId="{F1B041B4-7465-4EC8-B3D9-D8340EC88D79}" type="sibTrans" cxnId="{70180C1A-D00A-4E5A-975B-FE0A6785AB17}">
      <dgm:prSet/>
      <dgm:spPr/>
      <dgm:t>
        <a:bodyPr/>
        <a:lstStyle/>
        <a:p>
          <a:endParaRPr lang="de-DE"/>
        </a:p>
      </dgm:t>
    </dgm:pt>
    <dgm:pt modelId="{2B8BB5D6-C227-4E4A-9383-4CC8A8AFCEF7}">
      <dgm:prSet phldrT="[Text]" phldr="0"/>
      <dgm:spPr/>
      <dgm:t>
        <a:bodyPr/>
        <a:lstStyle/>
        <a:p>
          <a:r>
            <a:rPr lang="de-DE"/>
            <a:t>Automatische Generierung von AAS-Modellen aus Dateien</a:t>
          </a:r>
        </a:p>
      </dgm:t>
    </dgm:pt>
    <dgm:pt modelId="{DB41A29C-12DC-48C3-A99B-A6AE1503A228}" type="parTrans" cxnId="{3C583F45-D885-4623-826F-17F2863C69C1}">
      <dgm:prSet/>
      <dgm:spPr/>
      <dgm:t>
        <a:bodyPr/>
        <a:lstStyle/>
        <a:p>
          <a:endParaRPr lang="de-DE"/>
        </a:p>
      </dgm:t>
    </dgm:pt>
    <dgm:pt modelId="{191C9C10-5A15-4B0C-9F04-11D25F2881D7}" type="sibTrans" cxnId="{3C583F45-D885-4623-826F-17F2863C69C1}">
      <dgm:prSet/>
      <dgm:spPr/>
      <dgm:t>
        <a:bodyPr/>
        <a:lstStyle/>
        <a:p>
          <a:endParaRPr lang="de-DE"/>
        </a:p>
      </dgm:t>
    </dgm:pt>
    <dgm:pt modelId="{170AA0A4-3683-4DD1-8F04-F9773A8F5137}">
      <dgm:prSet phldrT="[Text]" phldr="0"/>
      <dgm:spPr/>
      <dgm:t>
        <a:bodyPr/>
        <a:lstStyle/>
        <a:p>
          <a:r>
            <a:rPr lang="de-DE"/>
            <a:t>Priorität: 4</a:t>
          </a:r>
        </a:p>
      </dgm:t>
    </dgm:pt>
    <dgm:pt modelId="{B8DEAF8F-B44D-4975-B377-FD1B4100ECD0}" type="parTrans" cxnId="{9CB1D056-DD3F-4581-BE43-394BACB61BAE}">
      <dgm:prSet/>
      <dgm:spPr/>
      <dgm:t>
        <a:bodyPr/>
        <a:lstStyle/>
        <a:p>
          <a:endParaRPr lang="de-DE"/>
        </a:p>
      </dgm:t>
    </dgm:pt>
    <dgm:pt modelId="{60D89EB8-38F8-4BF6-933B-5B041918C9A2}" type="sibTrans" cxnId="{9CB1D056-DD3F-4581-BE43-394BACB61BAE}">
      <dgm:prSet/>
      <dgm:spPr/>
      <dgm:t>
        <a:bodyPr/>
        <a:lstStyle/>
        <a:p>
          <a:endParaRPr lang="de-DE"/>
        </a:p>
      </dgm:t>
    </dgm:pt>
    <dgm:pt modelId="{31D1FE66-5754-4DCC-ABEC-8F9D1AAB59E5}">
      <dgm:prSet phldrT="[Text]" phldr="0"/>
      <dgm:spPr/>
      <dgm:t>
        <a:bodyPr/>
        <a:lstStyle/>
        <a:p>
          <a:r>
            <a:rPr lang="de-DE"/>
            <a:t>Priorität: 5 (hoch)</a:t>
          </a:r>
        </a:p>
      </dgm:t>
    </dgm:pt>
    <dgm:pt modelId="{7B579556-52EC-4864-B438-DFD215681854}" type="parTrans" cxnId="{4776EE60-0EEE-480B-B385-B52165094317}">
      <dgm:prSet/>
      <dgm:spPr/>
      <dgm:t>
        <a:bodyPr/>
        <a:lstStyle/>
        <a:p>
          <a:endParaRPr lang="de-DE"/>
        </a:p>
      </dgm:t>
    </dgm:pt>
    <dgm:pt modelId="{17C7FC8F-29A1-44C6-AFDC-9BD7218EC12A}" type="sibTrans" cxnId="{4776EE60-0EEE-480B-B385-B52165094317}">
      <dgm:prSet/>
      <dgm:spPr/>
      <dgm:t>
        <a:bodyPr/>
        <a:lstStyle/>
        <a:p>
          <a:endParaRPr lang="de-DE"/>
        </a:p>
      </dgm:t>
    </dgm:pt>
    <dgm:pt modelId="{8D3517F5-9F1B-4EC3-BED5-5DE99FAD0E09}">
      <dgm:prSet phldrT="[Text]" phldr="0"/>
      <dgm:spPr/>
      <dgm:t>
        <a:bodyPr/>
        <a:lstStyle/>
        <a:p>
          <a:r>
            <a:rPr lang="de-DE"/>
            <a:t>Plausibilitäts-prüfung      (FR.02)</a:t>
          </a:r>
        </a:p>
      </dgm:t>
    </dgm:pt>
    <dgm:pt modelId="{B6AFDF10-5E35-438B-A43D-DC50E93C5B21}" type="parTrans" cxnId="{A9528AFF-AE85-429E-B359-A4CF0654FD9C}">
      <dgm:prSet/>
      <dgm:spPr/>
      <dgm:t>
        <a:bodyPr/>
        <a:lstStyle/>
        <a:p>
          <a:endParaRPr lang="de-DE"/>
        </a:p>
      </dgm:t>
    </dgm:pt>
    <dgm:pt modelId="{67A3C9CD-7F66-47D2-B7DD-75C727191E3B}" type="sibTrans" cxnId="{A9528AFF-AE85-429E-B359-A4CF0654FD9C}">
      <dgm:prSet/>
      <dgm:spPr/>
      <dgm:t>
        <a:bodyPr/>
        <a:lstStyle/>
        <a:p>
          <a:endParaRPr lang="de-DE"/>
        </a:p>
      </dgm:t>
    </dgm:pt>
    <dgm:pt modelId="{7D3EF35D-AA8B-49B7-963A-083F87ADB29B}" type="pres">
      <dgm:prSet presAssocID="{76E54CD3-736F-45BA-96A5-07B7986E8CC7}" presName="theList" presStyleCnt="0">
        <dgm:presLayoutVars>
          <dgm:dir/>
          <dgm:animLvl val="lvl"/>
          <dgm:resizeHandles val="exact"/>
        </dgm:presLayoutVars>
      </dgm:prSet>
      <dgm:spPr/>
    </dgm:pt>
    <dgm:pt modelId="{5ECA558A-8F59-489D-8C26-D7769B0399E8}" type="pres">
      <dgm:prSet presAssocID="{EED09E50-EACC-4D53-831D-428E16B1B879}" presName="compNode" presStyleCnt="0"/>
      <dgm:spPr/>
    </dgm:pt>
    <dgm:pt modelId="{1D226273-64CB-49E4-985A-F779042AE75C}" type="pres">
      <dgm:prSet presAssocID="{EED09E50-EACC-4D53-831D-428E16B1B879}" presName="aNode" presStyleLbl="bgShp" presStyleIdx="0" presStyleCnt="5"/>
      <dgm:spPr/>
    </dgm:pt>
    <dgm:pt modelId="{B0B7963C-A2EF-4DF5-99F3-A34A5271304A}" type="pres">
      <dgm:prSet presAssocID="{EED09E50-EACC-4D53-831D-428E16B1B879}" presName="textNode" presStyleLbl="bgShp" presStyleIdx="0" presStyleCnt="5"/>
      <dgm:spPr/>
    </dgm:pt>
    <dgm:pt modelId="{8772C2B2-35D1-470F-8E53-1E0765CA76D9}" type="pres">
      <dgm:prSet presAssocID="{EED09E50-EACC-4D53-831D-428E16B1B879}" presName="compChildNode" presStyleCnt="0"/>
      <dgm:spPr/>
    </dgm:pt>
    <dgm:pt modelId="{700ECF80-D754-4A77-948B-94AB6DA0777F}" type="pres">
      <dgm:prSet presAssocID="{EED09E50-EACC-4D53-831D-428E16B1B879}" presName="theInnerList" presStyleCnt="0"/>
      <dgm:spPr/>
    </dgm:pt>
    <dgm:pt modelId="{0E419E36-469C-4961-8BDB-612DD32340F1}" type="pres">
      <dgm:prSet presAssocID="{58C8665B-21B4-4D4A-80BF-35EFD4016918}" presName="childNode" presStyleLbl="node1" presStyleIdx="0" presStyleCnt="10">
        <dgm:presLayoutVars>
          <dgm:bulletEnabled val="1"/>
        </dgm:presLayoutVars>
      </dgm:prSet>
      <dgm:spPr/>
    </dgm:pt>
    <dgm:pt modelId="{11BFA26F-B291-49EC-8B64-747A9463B113}" type="pres">
      <dgm:prSet presAssocID="{58C8665B-21B4-4D4A-80BF-35EFD4016918}" presName="aSpace2" presStyleCnt="0"/>
      <dgm:spPr/>
    </dgm:pt>
    <dgm:pt modelId="{97F156BF-3F3B-4EEA-A4DA-35DB015B7E1E}" type="pres">
      <dgm:prSet presAssocID="{31D1FE66-5754-4DCC-ABEC-8F9D1AAB59E5}" presName="childNode" presStyleLbl="node1" presStyleIdx="1" presStyleCnt="10">
        <dgm:presLayoutVars>
          <dgm:bulletEnabled val="1"/>
        </dgm:presLayoutVars>
      </dgm:prSet>
      <dgm:spPr/>
    </dgm:pt>
    <dgm:pt modelId="{04FF1D3D-F8F6-421B-83E3-65C67D6479F4}" type="pres">
      <dgm:prSet presAssocID="{EED09E50-EACC-4D53-831D-428E16B1B879}" presName="aSpace" presStyleCnt="0"/>
      <dgm:spPr/>
    </dgm:pt>
    <dgm:pt modelId="{4601A1A1-E396-4B56-AE9E-0C7C5E6D00BE}" type="pres">
      <dgm:prSet presAssocID="{8D3517F5-9F1B-4EC3-BED5-5DE99FAD0E09}" presName="compNode" presStyleCnt="0"/>
      <dgm:spPr/>
    </dgm:pt>
    <dgm:pt modelId="{F59D3A8E-7456-4328-8F93-2401C9B40EFD}" type="pres">
      <dgm:prSet presAssocID="{8D3517F5-9F1B-4EC3-BED5-5DE99FAD0E09}" presName="aNode" presStyleLbl="bgShp" presStyleIdx="1" presStyleCnt="5"/>
      <dgm:spPr/>
    </dgm:pt>
    <dgm:pt modelId="{0AA6E9E9-B653-48EF-9113-F97C83CFDA48}" type="pres">
      <dgm:prSet presAssocID="{8D3517F5-9F1B-4EC3-BED5-5DE99FAD0E09}" presName="textNode" presStyleLbl="bgShp" presStyleIdx="1" presStyleCnt="5"/>
      <dgm:spPr/>
    </dgm:pt>
    <dgm:pt modelId="{9DB9071F-6C47-4EC7-A615-78543BB56F48}" type="pres">
      <dgm:prSet presAssocID="{8D3517F5-9F1B-4EC3-BED5-5DE99FAD0E09}" presName="compChildNode" presStyleCnt="0"/>
      <dgm:spPr/>
    </dgm:pt>
    <dgm:pt modelId="{64BE2A59-5F83-4D90-AA5E-AD1F0ED6CFFA}" type="pres">
      <dgm:prSet presAssocID="{8D3517F5-9F1B-4EC3-BED5-5DE99FAD0E09}" presName="theInnerList" presStyleCnt="0"/>
      <dgm:spPr/>
    </dgm:pt>
    <dgm:pt modelId="{EC902249-A99E-467D-B41F-24B92C4F3ABC}" type="pres">
      <dgm:prSet presAssocID="{A4EB8517-A149-436F-9330-437CF85BBDCD}" presName="childNode" presStyleLbl="node1" presStyleIdx="2" presStyleCnt="10">
        <dgm:presLayoutVars>
          <dgm:bulletEnabled val="1"/>
        </dgm:presLayoutVars>
      </dgm:prSet>
      <dgm:spPr/>
    </dgm:pt>
    <dgm:pt modelId="{DECE8BFB-E21E-4DFC-8BA6-09AABA265AAD}" type="pres">
      <dgm:prSet presAssocID="{A4EB8517-A149-436F-9330-437CF85BBDCD}" presName="aSpace2" presStyleCnt="0"/>
      <dgm:spPr/>
    </dgm:pt>
    <dgm:pt modelId="{5BE2798C-3122-4AD5-B3CA-8945AC83528D}" type="pres">
      <dgm:prSet presAssocID="{5A6A5B5C-4AC7-43DE-9F17-8C88156D47F0}" presName="childNode" presStyleLbl="node1" presStyleIdx="3" presStyleCnt="10">
        <dgm:presLayoutVars>
          <dgm:bulletEnabled val="1"/>
        </dgm:presLayoutVars>
      </dgm:prSet>
      <dgm:spPr/>
    </dgm:pt>
    <dgm:pt modelId="{7937A2CA-820A-4374-8B49-2EC03AD46A64}" type="pres">
      <dgm:prSet presAssocID="{8D3517F5-9F1B-4EC3-BED5-5DE99FAD0E09}" presName="aSpace" presStyleCnt="0"/>
      <dgm:spPr/>
    </dgm:pt>
    <dgm:pt modelId="{430037A5-1E2C-4AC9-A77F-4A2B88D92C93}" type="pres">
      <dgm:prSet presAssocID="{A531461F-2B39-4734-A054-48D7C4A02C64}" presName="compNode" presStyleCnt="0"/>
      <dgm:spPr/>
    </dgm:pt>
    <dgm:pt modelId="{B0769637-2B78-4BA8-AC81-DF9CFFCD09C2}" type="pres">
      <dgm:prSet presAssocID="{A531461F-2B39-4734-A054-48D7C4A02C64}" presName="aNode" presStyleLbl="bgShp" presStyleIdx="2" presStyleCnt="5" custLinFactNeighborX="692"/>
      <dgm:spPr/>
    </dgm:pt>
    <dgm:pt modelId="{AF5F38C1-AB0E-4860-8DEB-F58087EDCB3A}" type="pres">
      <dgm:prSet presAssocID="{A531461F-2B39-4734-A054-48D7C4A02C64}" presName="textNode" presStyleLbl="bgShp" presStyleIdx="2" presStyleCnt="5"/>
      <dgm:spPr/>
    </dgm:pt>
    <dgm:pt modelId="{7C7DA999-9BD8-474F-8969-8F25D2B79607}" type="pres">
      <dgm:prSet presAssocID="{A531461F-2B39-4734-A054-48D7C4A02C64}" presName="compChildNode" presStyleCnt="0"/>
      <dgm:spPr/>
    </dgm:pt>
    <dgm:pt modelId="{43819E94-BC53-4ECC-AE5D-4FDA7DBCE1EF}" type="pres">
      <dgm:prSet presAssocID="{A531461F-2B39-4734-A054-48D7C4A02C64}" presName="theInnerList" presStyleCnt="0"/>
      <dgm:spPr/>
    </dgm:pt>
    <dgm:pt modelId="{A57F0F8B-BBD8-45E9-8FA3-ED040C55534C}" type="pres">
      <dgm:prSet presAssocID="{BAA67198-471B-4642-8B84-F5161D33CEEC}" presName="childNode" presStyleLbl="node1" presStyleIdx="4" presStyleCnt="10">
        <dgm:presLayoutVars>
          <dgm:bulletEnabled val="1"/>
        </dgm:presLayoutVars>
      </dgm:prSet>
      <dgm:spPr/>
    </dgm:pt>
    <dgm:pt modelId="{53E82146-876B-460D-8F3C-B11DAB3F7798}" type="pres">
      <dgm:prSet presAssocID="{BAA67198-471B-4642-8B84-F5161D33CEEC}" presName="aSpace2" presStyleCnt="0"/>
      <dgm:spPr/>
    </dgm:pt>
    <dgm:pt modelId="{12C4C95A-491F-4CE0-9D06-FFCCAD48AAD5}" type="pres">
      <dgm:prSet presAssocID="{3441B63B-868E-424B-920F-914BE55145BC}" presName="childNode" presStyleLbl="node1" presStyleIdx="5" presStyleCnt="10">
        <dgm:presLayoutVars>
          <dgm:bulletEnabled val="1"/>
        </dgm:presLayoutVars>
      </dgm:prSet>
      <dgm:spPr/>
    </dgm:pt>
    <dgm:pt modelId="{4D070773-DD2D-445C-9422-7EBFBDCB108F}" type="pres">
      <dgm:prSet presAssocID="{A531461F-2B39-4734-A054-48D7C4A02C64}" presName="aSpace" presStyleCnt="0"/>
      <dgm:spPr/>
    </dgm:pt>
    <dgm:pt modelId="{556A6AB6-33D9-43EE-A1A8-E1593AA911B6}" type="pres">
      <dgm:prSet presAssocID="{AB0D3D47-4EF0-43E2-A607-A8E4DADD7E8D}" presName="compNode" presStyleCnt="0"/>
      <dgm:spPr/>
    </dgm:pt>
    <dgm:pt modelId="{608C95B0-267F-499A-A1BB-480BFFE18EC3}" type="pres">
      <dgm:prSet presAssocID="{AB0D3D47-4EF0-43E2-A607-A8E4DADD7E8D}" presName="aNode" presStyleLbl="bgShp" presStyleIdx="3" presStyleCnt="5"/>
      <dgm:spPr/>
    </dgm:pt>
    <dgm:pt modelId="{1608269B-7429-4C7F-90FE-8BC3FB25ED9B}" type="pres">
      <dgm:prSet presAssocID="{AB0D3D47-4EF0-43E2-A607-A8E4DADD7E8D}" presName="textNode" presStyleLbl="bgShp" presStyleIdx="3" presStyleCnt="5"/>
      <dgm:spPr/>
    </dgm:pt>
    <dgm:pt modelId="{20A275C1-B20D-49DA-99D5-4A65160CC7DF}" type="pres">
      <dgm:prSet presAssocID="{AB0D3D47-4EF0-43E2-A607-A8E4DADD7E8D}" presName="compChildNode" presStyleCnt="0"/>
      <dgm:spPr/>
    </dgm:pt>
    <dgm:pt modelId="{4C70A892-A0FE-4546-BB12-5053BA8B99AC}" type="pres">
      <dgm:prSet presAssocID="{AB0D3D47-4EF0-43E2-A607-A8E4DADD7E8D}" presName="theInnerList" presStyleCnt="0"/>
      <dgm:spPr/>
    </dgm:pt>
    <dgm:pt modelId="{4A810B5D-E8A6-43AF-91D8-5C245EF4327F}" type="pres">
      <dgm:prSet presAssocID="{2B8BB5D6-C227-4E4A-9383-4CC8A8AFCEF7}" presName="childNode" presStyleLbl="node1" presStyleIdx="6" presStyleCnt="10">
        <dgm:presLayoutVars>
          <dgm:bulletEnabled val="1"/>
        </dgm:presLayoutVars>
      </dgm:prSet>
      <dgm:spPr/>
    </dgm:pt>
    <dgm:pt modelId="{CA5EDEE7-EE6C-41E6-AD8B-D9833C335E6D}" type="pres">
      <dgm:prSet presAssocID="{2B8BB5D6-C227-4E4A-9383-4CC8A8AFCEF7}" presName="aSpace2" presStyleCnt="0"/>
      <dgm:spPr/>
    </dgm:pt>
    <dgm:pt modelId="{C88631A8-0C37-4960-AD2B-90FD95A8FF08}" type="pres">
      <dgm:prSet presAssocID="{170AA0A4-3683-4DD1-8F04-F9773A8F5137}" presName="childNode" presStyleLbl="node1" presStyleIdx="7" presStyleCnt="10">
        <dgm:presLayoutVars>
          <dgm:bulletEnabled val="1"/>
        </dgm:presLayoutVars>
      </dgm:prSet>
      <dgm:spPr/>
    </dgm:pt>
    <dgm:pt modelId="{1386A127-D8FC-43F5-9F62-52F41364B6A3}" type="pres">
      <dgm:prSet presAssocID="{AB0D3D47-4EF0-43E2-A607-A8E4DADD7E8D}" presName="aSpace" presStyleCnt="0"/>
      <dgm:spPr/>
    </dgm:pt>
    <dgm:pt modelId="{22BEBB4E-0A66-40AB-95D7-8564874FB0EA}" type="pres">
      <dgm:prSet presAssocID="{563451D9-72C6-4C59-9D47-F672760CDE09}" presName="compNode" presStyleCnt="0"/>
      <dgm:spPr/>
    </dgm:pt>
    <dgm:pt modelId="{4495CB40-1619-4D88-978F-FD59387CBF3E}" type="pres">
      <dgm:prSet presAssocID="{563451D9-72C6-4C59-9D47-F672760CDE09}" presName="aNode" presStyleLbl="bgShp" presStyleIdx="4" presStyleCnt="5"/>
      <dgm:spPr/>
    </dgm:pt>
    <dgm:pt modelId="{D1927602-CFB3-431A-AFAC-E001888C46B5}" type="pres">
      <dgm:prSet presAssocID="{563451D9-72C6-4C59-9D47-F672760CDE09}" presName="textNode" presStyleLbl="bgShp" presStyleIdx="4" presStyleCnt="5"/>
      <dgm:spPr/>
    </dgm:pt>
    <dgm:pt modelId="{7D8665DD-B2BA-43F2-BC3B-C176D57A50BE}" type="pres">
      <dgm:prSet presAssocID="{563451D9-72C6-4C59-9D47-F672760CDE09}" presName="compChildNode" presStyleCnt="0"/>
      <dgm:spPr/>
    </dgm:pt>
    <dgm:pt modelId="{739EC8C1-4400-4FB9-9606-34D472B0A27E}" type="pres">
      <dgm:prSet presAssocID="{563451D9-72C6-4C59-9D47-F672760CDE09}" presName="theInnerList" presStyleCnt="0"/>
      <dgm:spPr/>
    </dgm:pt>
    <dgm:pt modelId="{581D955F-5B94-4956-A815-875D4E7BE52F}" type="pres">
      <dgm:prSet presAssocID="{E568DEBF-238D-430C-B477-D88F22C42B30}" presName="childNode" presStyleLbl="node1" presStyleIdx="8" presStyleCnt="10">
        <dgm:presLayoutVars>
          <dgm:bulletEnabled val="1"/>
        </dgm:presLayoutVars>
      </dgm:prSet>
      <dgm:spPr/>
    </dgm:pt>
    <dgm:pt modelId="{7E17ED7A-9E4D-4EA4-8F35-DFE509B7E15E}" type="pres">
      <dgm:prSet presAssocID="{E568DEBF-238D-430C-B477-D88F22C42B30}" presName="aSpace2" presStyleCnt="0"/>
      <dgm:spPr/>
    </dgm:pt>
    <dgm:pt modelId="{F8AF17B3-4BB6-4227-BE5F-F5ED3F6AADCB}" type="pres">
      <dgm:prSet presAssocID="{FE7392A9-3819-4A16-B16E-D40C61D20B7B}" presName="childNode" presStyleLbl="node1" presStyleIdx="9" presStyleCnt="10">
        <dgm:presLayoutVars>
          <dgm:bulletEnabled val="1"/>
        </dgm:presLayoutVars>
      </dgm:prSet>
      <dgm:spPr/>
    </dgm:pt>
  </dgm:ptLst>
  <dgm:cxnLst>
    <dgm:cxn modelId="{3942FA04-687F-4CA9-92D6-B0967170F264}" type="presOf" srcId="{8D3517F5-9F1B-4EC3-BED5-5DE99FAD0E09}" destId="{F59D3A8E-7456-4328-8F93-2401C9B40EFD}" srcOrd="0" destOrd="0" presId="urn:microsoft.com/office/officeart/2005/8/layout/lProcess2"/>
    <dgm:cxn modelId="{8EF75A0B-4956-4D4D-9930-88409E8445F5}" type="presOf" srcId="{EED09E50-EACC-4D53-831D-428E16B1B879}" destId="{1D226273-64CB-49E4-985A-F779042AE75C}" srcOrd="0" destOrd="0" presId="urn:microsoft.com/office/officeart/2005/8/layout/lProcess2"/>
    <dgm:cxn modelId="{24C0550E-80FB-4C72-807B-769E6E441EC6}" srcId="{76E54CD3-736F-45BA-96A5-07B7986E8CC7}" destId="{EED09E50-EACC-4D53-831D-428E16B1B879}" srcOrd="0" destOrd="0" parTransId="{D86FA6DC-276F-4C5F-A118-48646F8C0022}" sibTransId="{A1EEDB47-E80E-4B7D-B238-C20512AFC325}"/>
    <dgm:cxn modelId="{0BBEE510-3505-47DA-8A8A-E175CFC636D4}" type="presOf" srcId="{76E54CD3-736F-45BA-96A5-07B7986E8CC7}" destId="{7D3EF35D-AA8B-49B7-963A-083F87ADB29B}" srcOrd="0" destOrd="0" presId="urn:microsoft.com/office/officeart/2005/8/layout/lProcess2"/>
    <dgm:cxn modelId="{E9ECE710-8343-48CF-8CC6-2E68D6118E01}" type="presOf" srcId="{2B8BB5D6-C227-4E4A-9383-4CC8A8AFCEF7}" destId="{4A810B5D-E8A6-43AF-91D8-5C245EF4327F}" srcOrd="0" destOrd="0" presId="urn:microsoft.com/office/officeart/2005/8/layout/lProcess2"/>
    <dgm:cxn modelId="{3691EE10-9F9D-4A97-A56D-818FF111B283}" type="presOf" srcId="{31D1FE66-5754-4DCC-ABEC-8F9D1AAB59E5}" destId="{97F156BF-3F3B-4EEA-A4DA-35DB015B7E1E}" srcOrd="0" destOrd="0" presId="urn:microsoft.com/office/officeart/2005/8/layout/lProcess2"/>
    <dgm:cxn modelId="{A2F9EA15-937B-4904-8AAC-A4AE8B0342B9}" type="presOf" srcId="{5A6A5B5C-4AC7-43DE-9F17-8C88156D47F0}" destId="{5BE2798C-3122-4AD5-B3CA-8945AC83528D}" srcOrd="0" destOrd="0" presId="urn:microsoft.com/office/officeart/2005/8/layout/lProcess2"/>
    <dgm:cxn modelId="{70180C1A-D00A-4E5A-975B-FE0A6785AB17}" srcId="{76E54CD3-736F-45BA-96A5-07B7986E8CC7}" destId="{AB0D3D47-4EF0-43E2-A607-A8E4DADD7E8D}" srcOrd="3" destOrd="0" parTransId="{2A853962-4898-44DA-8918-262E30C7042A}" sibTransId="{F1B041B4-7465-4EC8-B3D9-D8340EC88D79}"/>
    <dgm:cxn modelId="{007F7F23-ADFD-4308-8514-2FB0A28B8824}" type="presOf" srcId="{3441B63B-868E-424B-920F-914BE55145BC}" destId="{12C4C95A-491F-4CE0-9D06-FFCCAD48AAD5}" srcOrd="0" destOrd="0" presId="urn:microsoft.com/office/officeart/2005/8/layout/lProcess2"/>
    <dgm:cxn modelId="{40262427-B85D-4774-A443-150B1A28902D}" type="presOf" srcId="{563451D9-72C6-4C59-9D47-F672760CDE09}" destId="{D1927602-CFB3-431A-AFAC-E001888C46B5}" srcOrd="1" destOrd="0" presId="urn:microsoft.com/office/officeart/2005/8/layout/lProcess2"/>
    <dgm:cxn modelId="{146E383B-B905-484B-B880-E0F23086AB4F}" type="presOf" srcId="{EED09E50-EACC-4D53-831D-428E16B1B879}" destId="{B0B7963C-A2EF-4DF5-99F3-A34A5271304A}" srcOrd="1" destOrd="0" presId="urn:microsoft.com/office/officeart/2005/8/layout/lProcess2"/>
    <dgm:cxn modelId="{CB23C63E-B8BC-4247-95D5-E41C0A87FD04}" srcId="{76E54CD3-736F-45BA-96A5-07B7986E8CC7}" destId="{A531461F-2B39-4734-A054-48D7C4A02C64}" srcOrd="2" destOrd="0" parTransId="{8A732D83-BFB1-4E6C-A495-C01FC7905521}" sibTransId="{ED1F8B0C-433C-4B36-865A-5FEA244C6B7E}"/>
    <dgm:cxn modelId="{4776EE60-0EEE-480B-B385-B52165094317}" srcId="{EED09E50-EACC-4D53-831D-428E16B1B879}" destId="{31D1FE66-5754-4DCC-ABEC-8F9D1AAB59E5}" srcOrd="1" destOrd="0" parTransId="{7B579556-52EC-4864-B438-DFD215681854}" sibTransId="{17C7FC8F-29A1-44C6-AFDC-9BD7218EC12A}"/>
    <dgm:cxn modelId="{FEEA8342-9E68-4836-9972-5534AABE52C0}" type="presOf" srcId="{170AA0A4-3683-4DD1-8F04-F9773A8F5137}" destId="{C88631A8-0C37-4960-AD2B-90FD95A8FF08}" srcOrd="0" destOrd="0" presId="urn:microsoft.com/office/officeart/2005/8/layout/lProcess2"/>
    <dgm:cxn modelId="{3C583F45-D885-4623-826F-17F2863C69C1}" srcId="{AB0D3D47-4EF0-43E2-A607-A8E4DADD7E8D}" destId="{2B8BB5D6-C227-4E4A-9383-4CC8A8AFCEF7}" srcOrd="0" destOrd="0" parTransId="{DB41A29C-12DC-48C3-A99B-A6AE1503A228}" sibTransId="{191C9C10-5A15-4B0C-9F04-11D25F2881D7}"/>
    <dgm:cxn modelId="{A03F4A53-9B43-4171-9089-DA946901029C}" type="presOf" srcId="{8D3517F5-9F1B-4EC3-BED5-5DE99FAD0E09}" destId="{0AA6E9E9-B653-48EF-9113-F97C83CFDA48}" srcOrd="1" destOrd="0" presId="urn:microsoft.com/office/officeart/2005/8/layout/lProcess2"/>
    <dgm:cxn modelId="{7A4F9953-A77D-4E5C-9514-1E6DCCE54C93}" type="presOf" srcId="{A4EB8517-A149-436F-9330-437CF85BBDCD}" destId="{EC902249-A99E-467D-B41F-24B92C4F3ABC}" srcOrd="0" destOrd="0" presId="urn:microsoft.com/office/officeart/2005/8/layout/lProcess2"/>
    <dgm:cxn modelId="{9CB1D056-DD3F-4581-BE43-394BACB61BAE}" srcId="{AB0D3D47-4EF0-43E2-A607-A8E4DADD7E8D}" destId="{170AA0A4-3683-4DD1-8F04-F9773A8F5137}" srcOrd="1" destOrd="0" parTransId="{B8DEAF8F-B44D-4975-B377-FD1B4100ECD0}" sibTransId="{60D89EB8-38F8-4BF6-933B-5B041918C9A2}"/>
    <dgm:cxn modelId="{F58B675A-EE54-4DDD-A8C6-E6C033B16214}" type="presOf" srcId="{E568DEBF-238D-430C-B477-D88F22C42B30}" destId="{581D955F-5B94-4956-A815-875D4E7BE52F}" srcOrd="0" destOrd="0" presId="urn:microsoft.com/office/officeart/2005/8/layout/lProcess2"/>
    <dgm:cxn modelId="{3B9DA25A-6250-4085-B76B-2E5EBE0ED75F}" srcId="{8D3517F5-9F1B-4EC3-BED5-5DE99FAD0E09}" destId="{A4EB8517-A149-436F-9330-437CF85BBDCD}" srcOrd="0" destOrd="0" parTransId="{EE68D262-5864-429A-99BB-763D1F65830D}" sibTransId="{733623F3-1A2D-4DAF-9A02-0395062A12CB}"/>
    <dgm:cxn modelId="{A6772E82-5310-44D3-81B3-2845D68993A5}" srcId="{A531461F-2B39-4734-A054-48D7C4A02C64}" destId="{BAA67198-471B-4642-8B84-F5161D33CEEC}" srcOrd="0" destOrd="0" parTransId="{FBCA9100-823A-4A35-8CE4-2A4061F6701F}" sibTransId="{3C542556-5E38-4FD0-B529-865BBF6F723D}"/>
    <dgm:cxn modelId="{9D80FF88-D1FE-4D28-8B03-0EA4405A1223}" type="presOf" srcId="{563451D9-72C6-4C59-9D47-F672760CDE09}" destId="{4495CB40-1619-4D88-978F-FD59387CBF3E}" srcOrd="0" destOrd="0" presId="urn:microsoft.com/office/officeart/2005/8/layout/lProcess2"/>
    <dgm:cxn modelId="{A6A2D298-C22A-4509-AC41-FFD47F175C0C}" type="presOf" srcId="{AB0D3D47-4EF0-43E2-A607-A8E4DADD7E8D}" destId="{608C95B0-267F-499A-A1BB-480BFFE18EC3}" srcOrd="0" destOrd="0" presId="urn:microsoft.com/office/officeart/2005/8/layout/lProcess2"/>
    <dgm:cxn modelId="{5E60229C-96B5-40D4-AC90-04CEDB31CC16}" srcId="{8D3517F5-9F1B-4EC3-BED5-5DE99FAD0E09}" destId="{5A6A5B5C-4AC7-43DE-9F17-8C88156D47F0}" srcOrd="1" destOrd="0" parTransId="{12B61EDC-FDC9-48AB-9DF4-981653B3830A}" sibTransId="{8EEE3427-7FE5-49AA-ABE1-6A1D887B7E60}"/>
    <dgm:cxn modelId="{3900E6A9-3182-44E4-800E-411D7695A2B0}" type="presOf" srcId="{A531461F-2B39-4734-A054-48D7C4A02C64}" destId="{B0769637-2B78-4BA8-AC81-DF9CFFCD09C2}" srcOrd="0" destOrd="0" presId="urn:microsoft.com/office/officeart/2005/8/layout/lProcess2"/>
    <dgm:cxn modelId="{1DC234AC-25B9-4B92-A8E9-5A275F31B251}" type="presOf" srcId="{BAA67198-471B-4642-8B84-F5161D33CEEC}" destId="{A57F0F8B-BBD8-45E9-8FA3-ED040C55534C}" srcOrd="0" destOrd="0" presId="urn:microsoft.com/office/officeart/2005/8/layout/lProcess2"/>
    <dgm:cxn modelId="{F29356AE-FA59-4A57-9BC8-B681280E69AC}" type="presOf" srcId="{AB0D3D47-4EF0-43E2-A607-A8E4DADD7E8D}" destId="{1608269B-7429-4C7F-90FE-8BC3FB25ED9B}" srcOrd="1" destOrd="0" presId="urn:microsoft.com/office/officeart/2005/8/layout/lProcess2"/>
    <dgm:cxn modelId="{1F9621B2-3A93-4E21-91B8-D8B05F88583D}" srcId="{EED09E50-EACC-4D53-831D-428E16B1B879}" destId="{58C8665B-21B4-4D4A-80BF-35EFD4016918}" srcOrd="0" destOrd="0" parTransId="{87D4F51B-02B4-4117-850C-9238F6159360}" sibTransId="{9914C064-4B78-4E1A-97AC-C726220AC529}"/>
    <dgm:cxn modelId="{507DE2D6-D0EC-4BB1-9EFD-7A9624981B33}" srcId="{563451D9-72C6-4C59-9D47-F672760CDE09}" destId="{E568DEBF-238D-430C-B477-D88F22C42B30}" srcOrd="0" destOrd="0" parTransId="{E4ED6F75-9FC3-44A2-B409-F7DBC3DB419E}" sibTransId="{5C2E11FA-66A5-4DF7-9063-9D38E7C2F43F}"/>
    <dgm:cxn modelId="{CDBDCDDB-EEDD-4E92-8FE8-FF6875819595}" type="presOf" srcId="{FE7392A9-3819-4A16-B16E-D40C61D20B7B}" destId="{F8AF17B3-4BB6-4227-BE5F-F5ED3F6AADCB}" srcOrd="0" destOrd="0" presId="urn:microsoft.com/office/officeart/2005/8/layout/lProcess2"/>
    <dgm:cxn modelId="{8E3F61DD-C578-41EF-9111-185A1D1100CD}" type="presOf" srcId="{58C8665B-21B4-4D4A-80BF-35EFD4016918}" destId="{0E419E36-469C-4961-8BDB-612DD32340F1}" srcOrd="0" destOrd="0" presId="urn:microsoft.com/office/officeart/2005/8/layout/lProcess2"/>
    <dgm:cxn modelId="{BAD3C5E4-411C-4CCA-B8F7-3577A5A350B4}" type="presOf" srcId="{A531461F-2B39-4734-A054-48D7C4A02C64}" destId="{AF5F38C1-AB0E-4860-8DEB-F58087EDCB3A}" srcOrd="1" destOrd="0" presId="urn:microsoft.com/office/officeart/2005/8/layout/lProcess2"/>
    <dgm:cxn modelId="{D8916BE7-EE1F-4D61-8491-0D6E70A9F7AC}" srcId="{A531461F-2B39-4734-A054-48D7C4A02C64}" destId="{3441B63B-868E-424B-920F-914BE55145BC}" srcOrd="1" destOrd="0" parTransId="{9032624A-D0BE-40AF-BF2A-51D3C58F07EE}" sibTransId="{F0F62B54-1ACE-40D3-8053-117A8F638902}"/>
    <dgm:cxn modelId="{1BA8DDF1-A44B-4838-A202-AA9EEA8757DE}" srcId="{76E54CD3-736F-45BA-96A5-07B7986E8CC7}" destId="{563451D9-72C6-4C59-9D47-F672760CDE09}" srcOrd="4" destOrd="0" parTransId="{C0E7ED2B-57B0-4056-914C-CFEC8E7E7B12}" sibTransId="{BF963A96-DC8B-43DE-B758-B34D026BA394}"/>
    <dgm:cxn modelId="{E76738F9-0D91-43A3-936E-F64D95A7CE0E}" srcId="{563451D9-72C6-4C59-9D47-F672760CDE09}" destId="{FE7392A9-3819-4A16-B16E-D40C61D20B7B}" srcOrd="1" destOrd="0" parTransId="{F568D6A7-01D9-433B-A629-8C28355388A0}" sibTransId="{8904835D-6C5A-4CE3-B244-6D89058508E1}"/>
    <dgm:cxn modelId="{A9528AFF-AE85-429E-B359-A4CF0654FD9C}" srcId="{76E54CD3-736F-45BA-96A5-07B7986E8CC7}" destId="{8D3517F5-9F1B-4EC3-BED5-5DE99FAD0E09}" srcOrd="1" destOrd="0" parTransId="{B6AFDF10-5E35-438B-A43D-DC50E93C5B21}" sibTransId="{67A3C9CD-7F66-47D2-B7DD-75C727191E3B}"/>
    <dgm:cxn modelId="{8DB5F160-5CA1-4785-9553-02CC19013554}" type="presParOf" srcId="{7D3EF35D-AA8B-49B7-963A-083F87ADB29B}" destId="{5ECA558A-8F59-489D-8C26-D7769B0399E8}" srcOrd="0" destOrd="0" presId="urn:microsoft.com/office/officeart/2005/8/layout/lProcess2"/>
    <dgm:cxn modelId="{E39B27F7-473B-47DA-86FD-3B7C69A07F84}" type="presParOf" srcId="{5ECA558A-8F59-489D-8C26-D7769B0399E8}" destId="{1D226273-64CB-49E4-985A-F779042AE75C}" srcOrd="0" destOrd="0" presId="urn:microsoft.com/office/officeart/2005/8/layout/lProcess2"/>
    <dgm:cxn modelId="{F267F84A-DCC2-4E15-ADE8-83BF5C09B9DB}" type="presParOf" srcId="{5ECA558A-8F59-489D-8C26-D7769B0399E8}" destId="{B0B7963C-A2EF-4DF5-99F3-A34A5271304A}" srcOrd="1" destOrd="0" presId="urn:microsoft.com/office/officeart/2005/8/layout/lProcess2"/>
    <dgm:cxn modelId="{64CDEDBB-C45B-4C5B-8E48-4248A2D999A5}" type="presParOf" srcId="{5ECA558A-8F59-489D-8C26-D7769B0399E8}" destId="{8772C2B2-35D1-470F-8E53-1E0765CA76D9}" srcOrd="2" destOrd="0" presId="urn:microsoft.com/office/officeart/2005/8/layout/lProcess2"/>
    <dgm:cxn modelId="{09C867CA-56D9-46E5-ACF4-020314C461F4}" type="presParOf" srcId="{8772C2B2-35D1-470F-8E53-1E0765CA76D9}" destId="{700ECF80-D754-4A77-948B-94AB6DA0777F}" srcOrd="0" destOrd="0" presId="urn:microsoft.com/office/officeart/2005/8/layout/lProcess2"/>
    <dgm:cxn modelId="{E8FE3EA2-CA94-4C62-BE77-6759C8A9A493}" type="presParOf" srcId="{700ECF80-D754-4A77-948B-94AB6DA0777F}" destId="{0E419E36-469C-4961-8BDB-612DD32340F1}" srcOrd="0" destOrd="0" presId="urn:microsoft.com/office/officeart/2005/8/layout/lProcess2"/>
    <dgm:cxn modelId="{1C88D123-4278-4840-A70E-9A7537396258}" type="presParOf" srcId="{700ECF80-D754-4A77-948B-94AB6DA0777F}" destId="{11BFA26F-B291-49EC-8B64-747A9463B113}" srcOrd="1" destOrd="0" presId="urn:microsoft.com/office/officeart/2005/8/layout/lProcess2"/>
    <dgm:cxn modelId="{D2113832-9BA4-4F07-B42C-9FB86FA58AE1}" type="presParOf" srcId="{700ECF80-D754-4A77-948B-94AB6DA0777F}" destId="{97F156BF-3F3B-4EEA-A4DA-35DB015B7E1E}" srcOrd="2" destOrd="0" presId="urn:microsoft.com/office/officeart/2005/8/layout/lProcess2"/>
    <dgm:cxn modelId="{6618607A-64CA-4CDB-A9AA-1A25E07E3BCF}" type="presParOf" srcId="{7D3EF35D-AA8B-49B7-963A-083F87ADB29B}" destId="{04FF1D3D-F8F6-421B-83E3-65C67D6479F4}" srcOrd="1" destOrd="0" presId="urn:microsoft.com/office/officeart/2005/8/layout/lProcess2"/>
    <dgm:cxn modelId="{4A59BB3D-2BD5-4CDD-BCCE-BB3793D05ACE}" type="presParOf" srcId="{7D3EF35D-AA8B-49B7-963A-083F87ADB29B}" destId="{4601A1A1-E396-4B56-AE9E-0C7C5E6D00BE}" srcOrd="2" destOrd="0" presId="urn:microsoft.com/office/officeart/2005/8/layout/lProcess2"/>
    <dgm:cxn modelId="{70F95E6E-A8F7-49E0-BFC2-2ACCC625B9EF}" type="presParOf" srcId="{4601A1A1-E396-4B56-AE9E-0C7C5E6D00BE}" destId="{F59D3A8E-7456-4328-8F93-2401C9B40EFD}" srcOrd="0" destOrd="0" presId="urn:microsoft.com/office/officeart/2005/8/layout/lProcess2"/>
    <dgm:cxn modelId="{9670B586-5621-49A9-8DE4-B4540314BE41}" type="presParOf" srcId="{4601A1A1-E396-4B56-AE9E-0C7C5E6D00BE}" destId="{0AA6E9E9-B653-48EF-9113-F97C83CFDA48}" srcOrd="1" destOrd="0" presId="urn:microsoft.com/office/officeart/2005/8/layout/lProcess2"/>
    <dgm:cxn modelId="{FB161E6B-D538-497B-B46D-8C89056160E1}" type="presParOf" srcId="{4601A1A1-E396-4B56-AE9E-0C7C5E6D00BE}" destId="{9DB9071F-6C47-4EC7-A615-78543BB56F48}" srcOrd="2" destOrd="0" presId="urn:microsoft.com/office/officeart/2005/8/layout/lProcess2"/>
    <dgm:cxn modelId="{D77DF381-6E8D-4A5B-AAFB-D20B26A085CF}" type="presParOf" srcId="{9DB9071F-6C47-4EC7-A615-78543BB56F48}" destId="{64BE2A59-5F83-4D90-AA5E-AD1F0ED6CFFA}" srcOrd="0" destOrd="0" presId="urn:microsoft.com/office/officeart/2005/8/layout/lProcess2"/>
    <dgm:cxn modelId="{0DF2D345-F506-4AE5-84DC-CDD76C2597AE}" type="presParOf" srcId="{64BE2A59-5F83-4D90-AA5E-AD1F0ED6CFFA}" destId="{EC902249-A99E-467D-B41F-24B92C4F3ABC}" srcOrd="0" destOrd="0" presId="urn:microsoft.com/office/officeart/2005/8/layout/lProcess2"/>
    <dgm:cxn modelId="{7EF2B1BA-9B68-46D0-8C84-71CE5EF2DC8D}" type="presParOf" srcId="{64BE2A59-5F83-4D90-AA5E-AD1F0ED6CFFA}" destId="{DECE8BFB-E21E-4DFC-8BA6-09AABA265AAD}" srcOrd="1" destOrd="0" presId="urn:microsoft.com/office/officeart/2005/8/layout/lProcess2"/>
    <dgm:cxn modelId="{26E81E11-A6DA-4119-9860-3E95C65CA3E1}" type="presParOf" srcId="{64BE2A59-5F83-4D90-AA5E-AD1F0ED6CFFA}" destId="{5BE2798C-3122-4AD5-B3CA-8945AC83528D}" srcOrd="2" destOrd="0" presId="urn:microsoft.com/office/officeart/2005/8/layout/lProcess2"/>
    <dgm:cxn modelId="{4FD70165-221D-4EAC-8037-8B428E767B9C}" type="presParOf" srcId="{7D3EF35D-AA8B-49B7-963A-083F87ADB29B}" destId="{7937A2CA-820A-4374-8B49-2EC03AD46A64}" srcOrd="3" destOrd="0" presId="urn:microsoft.com/office/officeart/2005/8/layout/lProcess2"/>
    <dgm:cxn modelId="{4FB8443C-E6D8-4EB5-BB5E-B417FC0CFB34}" type="presParOf" srcId="{7D3EF35D-AA8B-49B7-963A-083F87ADB29B}" destId="{430037A5-1E2C-4AC9-A77F-4A2B88D92C93}" srcOrd="4" destOrd="0" presId="urn:microsoft.com/office/officeart/2005/8/layout/lProcess2"/>
    <dgm:cxn modelId="{68786176-C426-47FF-B92C-A571CC519A04}" type="presParOf" srcId="{430037A5-1E2C-4AC9-A77F-4A2B88D92C93}" destId="{B0769637-2B78-4BA8-AC81-DF9CFFCD09C2}" srcOrd="0" destOrd="0" presId="urn:microsoft.com/office/officeart/2005/8/layout/lProcess2"/>
    <dgm:cxn modelId="{709866A0-3CC1-4CFD-AA79-74F669A8A730}" type="presParOf" srcId="{430037A5-1E2C-4AC9-A77F-4A2B88D92C93}" destId="{AF5F38C1-AB0E-4860-8DEB-F58087EDCB3A}" srcOrd="1" destOrd="0" presId="urn:microsoft.com/office/officeart/2005/8/layout/lProcess2"/>
    <dgm:cxn modelId="{3F11ECC1-A168-4B7F-806B-EDD30AB61464}" type="presParOf" srcId="{430037A5-1E2C-4AC9-A77F-4A2B88D92C93}" destId="{7C7DA999-9BD8-474F-8969-8F25D2B79607}" srcOrd="2" destOrd="0" presId="urn:microsoft.com/office/officeart/2005/8/layout/lProcess2"/>
    <dgm:cxn modelId="{EB9CC98D-F7AC-43F5-A99C-1F9D78E78297}" type="presParOf" srcId="{7C7DA999-9BD8-474F-8969-8F25D2B79607}" destId="{43819E94-BC53-4ECC-AE5D-4FDA7DBCE1EF}" srcOrd="0" destOrd="0" presId="urn:microsoft.com/office/officeart/2005/8/layout/lProcess2"/>
    <dgm:cxn modelId="{058B3C4C-16F4-4156-BFB3-85A075A3BC7B}" type="presParOf" srcId="{43819E94-BC53-4ECC-AE5D-4FDA7DBCE1EF}" destId="{A57F0F8B-BBD8-45E9-8FA3-ED040C55534C}" srcOrd="0" destOrd="0" presId="urn:microsoft.com/office/officeart/2005/8/layout/lProcess2"/>
    <dgm:cxn modelId="{F893641E-E5FC-4BAA-801B-BB8A6E04BEAC}" type="presParOf" srcId="{43819E94-BC53-4ECC-AE5D-4FDA7DBCE1EF}" destId="{53E82146-876B-460D-8F3C-B11DAB3F7798}" srcOrd="1" destOrd="0" presId="urn:microsoft.com/office/officeart/2005/8/layout/lProcess2"/>
    <dgm:cxn modelId="{43AA99D7-B5CC-495B-A0C4-55CAE0824A1B}" type="presParOf" srcId="{43819E94-BC53-4ECC-AE5D-4FDA7DBCE1EF}" destId="{12C4C95A-491F-4CE0-9D06-FFCCAD48AAD5}" srcOrd="2" destOrd="0" presId="urn:microsoft.com/office/officeart/2005/8/layout/lProcess2"/>
    <dgm:cxn modelId="{EAD1EC1C-8318-44E2-B350-F9267BB2C918}" type="presParOf" srcId="{7D3EF35D-AA8B-49B7-963A-083F87ADB29B}" destId="{4D070773-DD2D-445C-9422-7EBFBDCB108F}" srcOrd="5" destOrd="0" presId="urn:microsoft.com/office/officeart/2005/8/layout/lProcess2"/>
    <dgm:cxn modelId="{76A758C1-C768-4B80-A1FA-4EE7E13C0F21}" type="presParOf" srcId="{7D3EF35D-AA8B-49B7-963A-083F87ADB29B}" destId="{556A6AB6-33D9-43EE-A1A8-E1593AA911B6}" srcOrd="6" destOrd="0" presId="urn:microsoft.com/office/officeart/2005/8/layout/lProcess2"/>
    <dgm:cxn modelId="{E3A6F3A7-3153-44BA-97A8-19C40A07E4B4}" type="presParOf" srcId="{556A6AB6-33D9-43EE-A1A8-E1593AA911B6}" destId="{608C95B0-267F-499A-A1BB-480BFFE18EC3}" srcOrd="0" destOrd="0" presId="urn:microsoft.com/office/officeart/2005/8/layout/lProcess2"/>
    <dgm:cxn modelId="{42A5D338-1701-43BA-99D3-4442A3FA3BD6}" type="presParOf" srcId="{556A6AB6-33D9-43EE-A1A8-E1593AA911B6}" destId="{1608269B-7429-4C7F-90FE-8BC3FB25ED9B}" srcOrd="1" destOrd="0" presId="urn:microsoft.com/office/officeart/2005/8/layout/lProcess2"/>
    <dgm:cxn modelId="{302576F3-27D3-454E-93F4-A5220D6A2099}" type="presParOf" srcId="{556A6AB6-33D9-43EE-A1A8-E1593AA911B6}" destId="{20A275C1-B20D-49DA-99D5-4A65160CC7DF}" srcOrd="2" destOrd="0" presId="urn:microsoft.com/office/officeart/2005/8/layout/lProcess2"/>
    <dgm:cxn modelId="{8B42AE50-0FEE-4B6B-A332-A0939AB5E2CB}" type="presParOf" srcId="{20A275C1-B20D-49DA-99D5-4A65160CC7DF}" destId="{4C70A892-A0FE-4546-BB12-5053BA8B99AC}" srcOrd="0" destOrd="0" presId="urn:microsoft.com/office/officeart/2005/8/layout/lProcess2"/>
    <dgm:cxn modelId="{71DEA4F6-2250-4744-ADCA-C19448DEA610}" type="presParOf" srcId="{4C70A892-A0FE-4546-BB12-5053BA8B99AC}" destId="{4A810B5D-E8A6-43AF-91D8-5C245EF4327F}" srcOrd="0" destOrd="0" presId="urn:microsoft.com/office/officeart/2005/8/layout/lProcess2"/>
    <dgm:cxn modelId="{D1AE2550-B365-4FDE-8525-5F1BE9E28BCE}" type="presParOf" srcId="{4C70A892-A0FE-4546-BB12-5053BA8B99AC}" destId="{CA5EDEE7-EE6C-41E6-AD8B-D9833C335E6D}" srcOrd="1" destOrd="0" presId="urn:microsoft.com/office/officeart/2005/8/layout/lProcess2"/>
    <dgm:cxn modelId="{81C004E3-C17C-4592-AB3D-DDF82EECC585}" type="presParOf" srcId="{4C70A892-A0FE-4546-BB12-5053BA8B99AC}" destId="{C88631A8-0C37-4960-AD2B-90FD95A8FF08}" srcOrd="2" destOrd="0" presId="urn:microsoft.com/office/officeart/2005/8/layout/lProcess2"/>
    <dgm:cxn modelId="{0E83B7C4-A651-4B53-8C52-E9023B230AF6}" type="presParOf" srcId="{7D3EF35D-AA8B-49B7-963A-083F87ADB29B}" destId="{1386A127-D8FC-43F5-9F62-52F41364B6A3}" srcOrd="7" destOrd="0" presId="urn:microsoft.com/office/officeart/2005/8/layout/lProcess2"/>
    <dgm:cxn modelId="{1445BA4D-7801-4FBE-AD4E-3E0EB7073039}" type="presParOf" srcId="{7D3EF35D-AA8B-49B7-963A-083F87ADB29B}" destId="{22BEBB4E-0A66-40AB-95D7-8564874FB0EA}" srcOrd="8" destOrd="0" presId="urn:microsoft.com/office/officeart/2005/8/layout/lProcess2"/>
    <dgm:cxn modelId="{DB4E9DF1-4257-4B62-B128-55B488DDA44E}" type="presParOf" srcId="{22BEBB4E-0A66-40AB-95D7-8564874FB0EA}" destId="{4495CB40-1619-4D88-978F-FD59387CBF3E}" srcOrd="0" destOrd="0" presId="urn:microsoft.com/office/officeart/2005/8/layout/lProcess2"/>
    <dgm:cxn modelId="{1B952FDA-00C1-4C22-9D0D-413DEA3D9190}" type="presParOf" srcId="{22BEBB4E-0A66-40AB-95D7-8564874FB0EA}" destId="{D1927602-CFB3-431A-AFAC-E001888C46B5}" srcOrd="1" destOrd="0" presId="urn:microsoft.com/office/officeart/2005/8/layout/lProcess2"/>
    <dgm:cxn modelId="{B679442D-EF82-4A04-835A-6E37EFC18298}" type="presParOf" srcId="{22BEBB4E-0A66-40AB-95D7-8564874FB0EA}" destId="{7D8665DD-B2BA-43F2-BC3B-C176D57A50BE}" srcOrd="2" destOrd="0" presId="urn:microsoft.com/office/officeart/2005/8/layout/lProcess2"/>
    <dgm:cxn modelId="{A991ADEF-6718-4A40-84B2-EE83695F16FD}" type="presParOf" srcId="{7D8665DD-B2BA-43F2-BC3B-C176D57A50BE}" destId="{739EC8C1-4400-4FB9-9606-34D472B0A27E}" srcOrd="0" destOrd="0" presId="urn:microsoft.com/office/officeart/2005/8/layout/lProcess2"/>
    <dgm:cxn modelId="{96D39A2A-35E5-4318-BA1C-74650D8F9327}" type="presParOf" srcId="{739EC8C1-4400-4FB9-9606-34D472B0A27E}" destId="{581D955F-5B94-4956-A815-875D4E7BE52F}" srcOrd="0" destOrd="0" presId="urn:microsoft.com/office/officeart/2005/8/layout/lProcess2"/>
    <dgm:cxn modelId="{84DC4B76-7A95-447F-8016-71323582A238}" type="presParOf" srcId="{739EC8C1-4400-4FB9-9606-34D472B0A27E}" destId="{7E17ED7A-9E4D-4EA4-8F35-DFE509B7E15E}" srcOrd="1" destOrd="0" presId="urn:microsoft.com/office/officeart/2005/8/layout/lProcess2"/>
    <dgm:cxn modelId="{323A9E91-9166-4D90-8858-E914E8546B85}" type="presParOf" srcId="{739EC8C1-4400-4FB9-9606-34D472B0A27E}" destId="{F8AF17B3-4BB6-4227-BE5F-F5ED3F6AADCB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41D6623-B152-4DD5-A622-54F33B4904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3ED00A8A-D766-4EA5-8D1F-C611CE713A06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Benutzerfreundlichkeit (NFR.01)</a:t>
          </a:r>
        </a:p>
      </dgm:t>
    </dgm:pt>
    <dgm:pt modelId="{9EAC786C-0845-4AF6-AA16-D7DA7A6BEDF9}" type="parTrans" cxnId="{9839C893-6EE0-47ED-A2AA-9E40D689315C}">
      <dgm:prSet/>
      <dgm:spPr/>
      <dgm:t>
        <a:bodyPr/>
        <a:lstStyle/>
        <a:p>
          <a:endParaRPr lang="de-DE">
            <a:solidFill>
              <a:schemeClr val="bg1"/>
            </a:solidFill>
          </a:endParaRPr>
        </a:p>
      </dgm:t>
    </dgm:pt>
    <dgm:pt modelId="{B570A3E1-3F84-4C89-A508-7489D0526AA8}" type="sibTrans" cxnId="{9839C893-6EE0-47ED-A2AA-9E40D689315C}">
      <dgm:prSet/>
      <dgm:spPr/>
      <dgm:t>
        <a:bodyPr/>
        <a:lstStyle/>
        <a:p>
          <a:endParaRPr lang="de-DE">
            <a:solidFill>
              <a:schemeClr val="bg1"/>
            </a:solidFill>
          </a:endParaRPr>
        </a:p>
      </dgm:t>
    </dgm:pt>
    <dgm:pt modelId="{949F2775-E101-4090-935C-2E77084B6A89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  <a:latin typeface="Century Gothic" panose="020B0502020202020204"/>
            </a:rPr>
            <a:t>Kompatibilität</a:t>
          </a:r>
          <a:r>
            <a:rPr lang="de-DE">
              <a:solidFill>
                <a:schemeClr val="bg1"/>
              </a:solidFill>
            </a:rPr>
            <a:t> (NFR.05)</a:t>
          </a:r>
        </a:p>
      </dgm:t>
    </dgm:pt>
    <dgm:pt modelId="{85F8B47D-3713-4920-9483-C7E0CC8CFBBA}" type="parTrans" cxnId="{3911852F-2B17-4801-B604-01BA977A1A07}">
      <dgm:prSet/>
      <dgm:spPr/>
      <dgm:t>
        <a:bodyPr/>
        <a:lstStyle/>
        <a:p>
          <a:endParaRPr lang="de-DE"/>
        </a:p>
      </dgm:t>
    </dgm:pt>
    <dgm:pt modelId="{7026559B-DA6D-4B58-8ED7-91C51EE15E36}" type="sibTrans" cxnId="{3911852F-2B17-4801-B604-01BA977A1A07}">
      <dgm:prSet/>
      <dgm:spPr/>
      <dgm:t>
        <a:bodyPr/>
        <a:lstStyle/>
        <a:p>
          <a:endParaRPr lang="de-DE"/>
        </a:p>
      </dgm:t>
    </dgm:pt>
    <dgm:pt modelId="{A07946A0-9230-4566-8471-965DCAF3B81E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  <a:latin typeface="Century Gothic" panose="020B0502020202020204"/>
            </a:rPr>
            <a:t>Dokumentation</a:t>
          </a:r>
          <a:r>
            <a:rPr lang="de-DE">
              <a:solidFill>
                <a:schemeClr val="bg1"/>
              </a:solidFill>
            </a:rPr>
            <a:t> (NFR.04)</a:t>
          </a:r>
        </a:p>
      </dgm:t>
    </dgm:pt>
    <dgm:pt modelId="{B5CA54A1-97B2-4C22-A144-E5B3421FAE99}" type="parTrans" cxnId="{FE752B88-4555-410B-BB2E-737EFF69A6AE}">
      <dgm:prSet/>
      <dgm:spPr/>
      <dgm:t>
        <a:bodyPr/>
        <a:lstStyle/>
        <a:p>
          <a:endParaRPr lang="de-DE"/>
        </a:p>
      </dgm:t>
    </dgm:pt>
    <dgm:pt modelId="{1AF48100-EA2E-437A-8DF2-E41E3A06A3E4}" type="sibTrans" cxnId="{FE752B88-4555-410B-BB2E-737EFF69A6AE}">
      <dgm:prSet/>
      <dgm:spPr/>
      <dgm:t>
        <a:bodyPr/>
        <a:lstStyle/>
        <a:p>
          <a:endParaRPr lang="de-DE"/>
        </a:p>
      </dgm:t>
    </dgm:pt>
    <dgm:pt modelId="{988655AC-7E2A-4413-8806-131E9D3E87F1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Performance (NFR.02)</a:t>
          </a:r>
        </a:p>
      </dgm:t>
    </dgm:pt>
    <dgm:pt modelId="{A2F8198D-4759-421D-8970-7C743336674C}" type="parTrans" cxnId="{560D643C-67C2-4F3B-B1A6-62330F420500}">
      <dgm:prSet/>
      <dgm:spPr/>
      <dgm:t>
        <a:bodyPr/>
        <a:lstStyle/>
        <a:p>
          <a:endParaRPr lang="de-DE"/>
        </a:p>
      </dgm:t>
    </dgm:pt>
    <dgm:pt modelId="{EFACC523-AF4A-4C8C-8644-C173722E7B57}" type="sibTrans" cxnId="{560D643C-67C2-4F3B-B1A6-62330F420500}">
      <dgm:prSet/>
      <dgm:spPr/>
      <dgm:t>
        <a:bodyPr/>
        <a:lstStyle/>
        <a:p>
          <a:endParaRPr lang="de-DE"/>
        </a:p>
      </dgm:t>
    </dgm:pt>
    <dgm:pt modelId="{FB5FAD4B-4BC5-486A-85B8-CAF1AE36C4AB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Wartbarkeit (NFR.03)</a:t>
          </a:r>
        </a:p>
      </dgm:t>
    </dgm:pt>
    <dgm:pt modelId="{F0929B01-C177-4902-9D76-46C89C01457B}" type="parTrans" cxnId="{D0E7386E-4700-43E0-B951-C115612886AB}">
      <dgm:prSet/>
      <dgm:spPr/>
      <dgm:t>
        <a:bodyPr/>
        <a:lstStyle/>
        <a:p>
          <a:endParaRPr lang="de-DE"/>
        </a:p>
      </dgm:t>
    </dgm:pt>
    <dgm:pt modelId="{235AB4E8-A537-4D26-9C08-26CC00F386D5}" type="sibTrans" cxnId="{D0E7386E-4700-43E0-B951-C115612886AB}">
      <dgm:prSet/>
      <dgm:spPr/>
      <dgm:t>
        <a:bodyPr/>
        <a:lstStyle/>
        <a:p>
          <a:endParaRPr lang="de-DE"/>
        </a:p>
      </dgm:t>
    </dgm:pt>
    <dgm:pt modelId="{F32FAFAB-3A68-4A6A-855E-699EA6AE843E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Fehlerbehandlung (NFR.06)</a:t>
          </a:r>
        </a:p>
      </dgm:t>
    </dgm:pt>
    <dgm:pt modelId="{90F2B138-D2AE-48CD-A2B6-DC913D3976DD}" type="parTrans" cxnId="{67E860FA-CE2D-42A7-8CFA-C88A1C10ACB8}">
      <dgm:prSet/>
      <dgm:spPr/>
      <dgm:t>
        <a:bodyPr/>
        <a:lstStyle/>
        <a:p>
          <a:endParaRPr lang="de-DE"/>
        </a:p>
      </dgm:t>
    </dgm:pt>
    <dgm:pt modelId="{22ECE19B-C9C1-4ADB-A9EC-DAE2FA0818C3}" type="sibTrans" cxnId="{67E860FA-CE2D-42A7-8CFA-C88A1C10ACB8}">
      <dgm:prSet/>
      <dgm:spPr/>
      <dgm:t>
        <a:bodyPr/>
        <a:lstStyle/>
        <a:p>
          <a:endParaRPr lang="de-DE"/>
        </a:p>
      </dgm:t>
    </dgm:pt>
    <dgm:pt modelId="{8F8D4006-3F4D-4F74-9420-984C42899725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Verfügbarkeit (NFR.07)</a:t>
          </a:r>
        </a:p>
      </dgm:t>
    </dgm:pt>
    <dgm:pt modelId="{6A83A430-93E0-4871-AF2F-F50A4B2457F2}" type="parTrans" cxnId="{E26A3C2A-0668-4563-9ECF-B091112C7CC7}">
      <dgm:prSet/>
      <dgm:spPr/>
      <dgm:t>
        <a:bodyPr/>
        <a:lstStyle/>
        <a:p>
          <a:endParaRPr lang="de-DE"/>
        </a:p>
      </dgm:t>
    </dgm:pt>
    <dgm:pt modelId="{42B95060-BAB3-4AE1-B9B3-95EF089FCDAA}" type="sibTrans" cxnId="{E26A3C2A-0668-4563-9ECF-B091112C7CC7}">
      <dgm:prSet/>
      <dgm:spPr/>
      <dgm:t>
        <a:bodyPr/>
        <a:lstStyle/>
        <a:p>
          <a:endParaRPr lang="de-DE"/>
        </a:p>
      </dgm:t>
    </dgm:pt>
    <dgm:pt modelId="{C20E024E-A1AD-4A59-9FFB-C1B54CA714E2}" type="pres">
      <dgm:prSet presAssocID="{841D6623-B152-4DD5-A622-54F33B49044C}" presName="Name0" presStyleCnt="0">
        <dgm:presLayoutVars>
          <dgm:chMax val="7"/>
          <dgm:chPref val="7"/>
          <dgm:dir/>
        </dgm:presLayoutVars>
      </dgm:prSet>
      <dgm:spPr/>
    </dgm:pt>
    <dgm:pt modelId="{E5787C68-4C33-46A9-8D3C-BE594811250D}" type="pres">
      <dgm:prSet presAssocID="{841D6623-B152-4DD5-A622-54F33B49044C}" presName="Name1" presStyleCnt="0"/>
      <dgm:spPr/>
    </dgm:pt>
    <dgm:pt modelId="{E3A12343-AE14-4DB9-B6F2-0279D5EC0A0B}" type="pres">
      <dgm:prSet presAssocID="{841D6623-B152-4DD5-A622-54F33B49044C}" presName="cycle" presStyleCnt="0"/>
      <dgm:spPr/>
    </dgm:pt>
    <dgm:pt modelId="{BC36BBC0-E3AB-4460-B3B5-F68F38109FDC}" type="pres">
      <dgm:prSet presAssocID="{841D6623-B152-4DD5-A622-54F33B49044C}" presName="srcNode" presStyleLbl="node1" presStyleIdx="0" presStyleCnt="7"/>
      <dgm:spPr/>
    </dgm:pt>
    <dgm:pt modelId="{44236187-9D13-4211-9614-0775896C76D2}" type="pres">
      <dgm:prSet presAssocID="{841D6623-B152-4DD5-A622-54F33B49044C}" presName="conn" presStyleLbl="parChTrans1D2" presStyleIdx="0" presStyleCnt="1"/>
      <dgm:spPr/>
    </dgm:pt>
    <dgm:pt modelId="{064B5DE8-F085-4C9A-A043-A9B31AA244B1}" type="pres">
      <dgm:prSet presAssocID="{841D6623-B152-4DD5-A622-54F33B49044C}" presName="extraNode" presStyleLbl="node1" presStyleIdx="0" presStyleCnt="7"/>
      <dgm:spPr/>
    </dgm:pt>
    <dgm:pt modelId="{E0A9A818-8902-4D6B-A5FB-A8F09AB924EA}" type="pres">
      <dgm:prSet presAssocID="{841D6623-B152-4DD5-A622-54F33B49044C}" presName="dstNode" presStyleLbl="node1" presStyleIdx="0" presStyleCnt="7"/>
      <dgm:spPr/>
    </dgm:pt>
    <dgm:pt modelId="{92BAD60C-87B8-4ABB-8EDA-A36E63D8BFC9}" type="pres">
      <dgm:prSet presAssocID="{3ED00A8A-D766-4EA5-8D1F-C611CE713A06}" presName="text_1" presStyleLbl="node1" presStyleIdx="0" presStyleCnt="7">
        <dgm:presLayoutVars>
          <dgm:bulletEnabled val="1"/>
        </dgm:presLayoutVars>
      </dgm:prSet>
      <dgm:spPr/>
    </dgm:pt>
    <dgm:pt modelId="{65993600-ECC2-4C09-9D30-080482E9EB22}" type="pres">
      <dgm:prSet presAssocID="{3ED00A8A-D766-4EA5-8D1F-C611CE713A06}" presName="accent_1" presStyleCnt="0"/>
      <dgm:spPr/>
    </dgm:pt>
    <dgm:pt modelId="{4831E751-20FE-4E9E-B3E0-93C4BC2C95EB}" type="pres">
      <dgm:prSet presAssocID="{3ED00A8A-D766-4EA5-8D1F-C611CE713A06}" presName="accentRepeatNode" presStyleLbl="solidFgAcc1" presStyleIdx="0" presStyleCnt="7" custLinFactNeighborX="3346" custLinFactNeighborY="-3953"/>
      <dgm:spPr/>
    </dgm:pt>
    <dgm:pt modelId="{DCA09A76-F1DA-4324-8332-045AC03CCD6C}" type="pres">
      <dgm:prSet presAssocID="{988655AC-7E2A-4413-8806-131E9D3E87F1}" presName="text_2" presStyleLbl="node1" presStyleIdx="1" presStyleCnt="7">
        <dgm:presLayoutVars>
          <dgm:bulletEnabled val="1"/>
        </dgm:presLayoutVars>
      </dgm:prSet>
      <dgm:spPr/>
    </dgm:pt>
    <dgm:pt modelId="{DF42A985-8E5D-4789-B71C-B7107F3BE9CF}" type="pres">
      <dgm:prSet presAssocID="{988655AC-7E2A-4413-8806-131E9D3E87F1}" presName="accent_2" presStyleCnt="0"/>
      <dgm:spPr/>
    </dgm:pt>
    <dgm:pt modelId="{7605A585-4987-4E5D-926F-9636B05C958B}" type="pres">
      <dgm:prSet presAssocID="{988655AC-7E2A-4413-8806-131E9D3E87F1}" presName="accentRepeatNode" presStyleLbl="solidFgAcc1" presStyleIdx="1" presStyleCnt="7"/>
      <dgm:spPr/>
    </dgm:pt>
    <dgm:pt modelId="{E62E38C5-3099-4102-B030-9D3E4C275E95}" type="pres">
      <dgm:prSet presAssocID="{FB5FAD4B-4BC5-486A-85B8-CAF1AE36C4AB}" presName="text_3" presStyleLbl="node1" presStyleIdx="2" presStyleCnt="7">
        <dgm:presLayoutVars>
          <dgm:bulletEnabled val="1"/>
        </dgm:presLayoutVars>
      </dgm:prSet>
      <dgm:spPr/>
    </dgm:pt>
    <dgm:pt modelId="{9F91E9AF-BA23-4784-BED4-B2CD922F9732}" type="pres">
      <dgm:prSet presAssocID="{FB5FAD4B-4BC5-486A-85B8-CAF1AE36C4AB}" presName="accent_3" presStyleCnt="0"/>
      <dgm:spPr/>
    </dgm:pt>
    <dgm:pt modelId="{6E2397BE-754E-4E36-9039-C91FF8B796F1}" type="pres">
      <dgm:prSet presAssocID="{FB5FAD4B-4BC5-486A-85B8-CAF1AE36C4AB}" presName="accentRepeatNode" presStyleLbl="solidFgAcc1" presStyleIdx="2" presStyleCnt="7"/>
      <dgm:spPr/>
    </dgm:pt>
    <dgm:pt modelId="{F3C9C19E-D3DB-4C2E-8CA3-097818436966}" type="pres">
      <dgm:prSet presAssocID="{A07946A0-9230-4566-8471-965DCAF3B81E}" presName="text_4" presStyleLbl="node1" presStyleIdx="3" presStyleCnt="7">
        <dgm:presLayoutVars>
          <dgm:bulletEnabled val="1"/>
        </dgm:presLayoutVars>
      </dgm:prSet>
      <dgm:spPr/>
    </dgm:pt>
    <dgm:pt modelId="{32B8AD69-050E-41C7-B716-8E5C86759D80}" type="pres">
      <dgm:prSet presAssocID="{A07946A0-9230-4566-8471-965DCAF3B81E}" presName="accent_4" presStyleCnt="0"/>
      <dgm:spPr/>
    </dgm:pt>
    <dgm:pt modelId="{FCE1CE38-03B9-4018-B5DF-3DF070229345}" type="pres">
      <dgm:prSet presAssocID="{A07946A0-9230-4566-8471-965DCAF3B81E}" presName="accentRepeatNode" presStyleLbl="solidFgAcc1" presStyleIdx="3" presStyleCnt="7"/>
      <dgm:spPr/>
    </dgm:pt>
    <dgm:pt modelId="{9121A4F4-B4FB-4091-A962-BF5D9AE4EC36}" type="pres">
      <dgm:prSet presAssocID="{949F2775-E101-4090-935C-2E77084B6A89}" presName="text_5" presStyleLbl="node1" presStyleIdx="4" presStyleCnt="7">
        <dgm:presLayoutVars>
          <dgm:bulletEnabled val="1"/>
        </dgm:presLayoutVars>
      </dgm:prSet>
      <dgm:spPr/>
    </dgm:pt>
    <dgm:pt modelId="{657EDE58-129E-438E-B3B9-003932ABDB46}" type="pres">
      <dgm:prSet presAssocID="{949F2775-E101-4090-935C-2E77084B6A89}" presName="accent_5" presStyleCnt="0"/>
      <dgm:spPr/>
    </dgm:pt>
    <dgm:pt modelId="{1163563D-5BBC-449A-9BD6-7D6E1C3FE85C}" type="pres">
      <dgm:prSet presAssocID="{949F2775-E101-4090-935C-2E77084B6A89}" presName="accentRepeatNode" presStyleLbl="solidFgAcc1" presStyleIdx="4" presStyleCnt="7"/>
      <dgm:spPr/>
    </dgm:pt>
    <dgm:pt modelId="{864E3134-EC9D-458D-8236-A7507DECFB56}" type="pres">
      <dgm:prSet presAssocID="{F32FAFAB-3A68-4A6A-855E-699EA6AE843E}" presName="text_6" presStyleLbl="node1" presStyleIdx="5" presStyleCnt="7">
        <dgm:presLayoutVars>
          <dgm:bulletEnabled val="1"/>
        </dgm:presLayoutVars>
      </dgm:prSet>
      <dgm:spPr/>
    </dgm:pt>
    <dgm:pt modelId="{C45FBCEA-9AFA-4A3C-9F91-A3217C66E451}" type="pres">
      <dgm:prSet presAssocID="{F32FAFAB-3A68-4A6A-855E-699EA6AE843E}" presName="accent_6" presStyleCnt="0"/>
      <dgm:spPr/>
    </dgm:pt>
    <dgm:pt modelId="{0DBD29E0-C2C5-439B-8480-31A2ADEAADD6}" type="pres">
      <dgm:prSet presAssocID="{F32FAFAB-3A68-4A6A-855E-699EA6AE843E}" presName="accentRepeatNode" presStyleLbl="solidFgAcc1" presStyleIdx="5" presStyleCnt="7"/>
      <dgm:spPr/>
    </dgm:pt>
    <dgm:pt modelId="{F09E21DB-AFD0-482B-BB81-047701648EAE}" type="pres">
      <dgm:prSet presAssocID="{8F8D4006-3F4D-4F74-9420-984C42899725}" presName="text_7" presStyleLbl="node1" presStyleIdx="6" presStyleCnt="7">
        <dgm:presLayoutVars>
          <dgm:bulletEnabled val="1"/>
        </dgm:presLayoutVars>
      </dgm:prSet>
      <dgm:spPr/>
    </dgm:pt>
    <dgm:pt modelId="{634C5908-DD4C-4C06-AE6E-6C67F73D4211}" type="pres">
      <dgm:prSet presAssocID="{8F8D4006-3F4D-4F74-9420-984C42899725}" presName="accent_7" presStyleCnt="0"/>
      <dgm:spPr/>
    </dgm:pt>
    <dgm:pt modelId="{B6E4E0EB-E93E-4386-A423-260CAFC63558}" type="pres">
      <dgm:prSet presAssocID="{8F8D4006-3F4D-4F74-9420-984C42899725}" presName="accentRepeatNode" presStyleLbl="solidFgAcc1" presStyleIdx="6" presStyleCnt="7"/>
      <dgm:spPr/>
    </dgm:pt>
  </dgm:ptLst>
  <dgm:cxnLst>
    <dgm:cxn modelId="{D4A38304-486E-4203-BA3A-F2163E1F047D}" type="presOf" srcId="{949F2775-E101-4090-935C-2E77084B6A89}" destId="{9121A4F4-B4FB-4091-A962-BF5D9AE4EC36}" srcOrd="0" destOrd="0" presId="urn:microsoft.com/office/officeart/2008/layout/VerticalCurvedList"/>
    <dgm:cxn modelId="{C868D828-5C8A-43A3-A861-F7585144E8F0}" type="presOf" srcId="{FB5FAD4B-4BC5-486A-85B8-CAF1AE36C4AB}" destId="{E62E38C5-3099-4102-B030-9D3E4C275E95}" srcOrd="0" destOrd="0" presId="urn:microsoft.com/office/officeart/2008/layout/VerticalCurvedList"/>
    <dgm:cxn modelId="{E26A3C2A-0668-4563-9ECF-B091112C7CC7}" srcId="{841D6623-B152-4DD5-A622-54F33B49044C}" destId="{8F8D4006-3F4D-4F74-9420-984C42899725}" srcOrd="6" destOrd="0" parTransId="{6A83A430-93E0-4871-AF2F-F50A4B2457F2}" sibTransId="{42B95060-BAB3-4AE1-B9B3-95EF089FCDAA}"/>
    <dgm:cxn modelId="{7E4FB62D-DFAB-494A-B5D7-9D93935E385C}" type="presOf" srcId="{A07946A0-9230-4566-8471-965DCAF3B81E}" destId="{F3C9C19E-D3DB-4C2E-8CA3-097818436966}" srcOrd="0" destOrd="0" presId="urn:microsoft.com/office/officeart/2008/layout/VerticalCurvedList"/>
    <dgm:cxn modelId="{3911852F-2B17-4801-B604-01BA977A1A07}" srcId="{841D6623-B152-4DD5-A622-54F33B49044C}" destId="{949F2775-E101-4090-935C-2E77084B6A89}" srcOrd="4" destOrd="0" parTransId="{85F8B47D-3713-4920-9483-C7E0CC8CFBBA}" sibTransId="{7026559B-DA6D-4B58-8ED7-91C51EE15E36}"/>
    <dgm:cxn modelId="{560D643C-67C2-4F3B-B1A6-62330F420500}" srcId="{841D6623-B152-4DD5-A622-54F33B49044C}" destId="{988655AC-7E2A-4413-8806-131E9D3E87F1}" srcOrd="1" destOrd="0" parTransId="{A2F8198D-4759-421D-8970-7C743336674C}" sibTransId="{EFACC523-AF4A-4C8C-8644-C173722E7B57}"/>
    <dgm:cxn modelId="{EF53625D-32FB-4ABC-8704-606E9842A985}" type="presOf" srcId="{988655AC-7E2A-4413-8806-131E9D3E87F1}" destId="{DCA09A76-F1DA-4324-8332-045AC03CCD6C}" srcOrd="0" destOrd="0" presId="urn:microsoft.com/office/officeart/2008/layout/VerticalCurvedList"/>
    <dgm:cxn modelId="{D0E7386E-4700-43E0-B951-C115612886AB}" srcId="{841D6623-B152-4DD5-A622-54F33B49044C}" destId="{FB5FAD4B-4BC5-486A-85B8-CAF1AE36C4AB}" srcOrd="2" destOrd="0" parTransId="{F0929B01-C177-4902-9D76-46C89C01457B}" sibTransId="{235AB4E8-A537-4D26-9C08-26CC00F386D5}"/>
    <dgm:cxn modelId="{778F8E6E-FFF7-41E8-B49D-7D7E4668B8F2}" type="presOf" srcId="{3ED00A8A-D766-4EA5-8D1F-C611CE713A06}" destId="{92BAD60C-87B8-4ABB-8EDA-A36E63D8BFC9}" srcOrd="0" destOrd="0" presId="urn:microsoft.com/office/officeart/2008/layout/VerticalCurvedList"/>
    <dgm:cxn modelId="{EFEF2388-A552-471C-A0D1-4CF221EB388D}" type="presOf" srcId="{8F8D4006-3F4D-4F74-9420-984C42899725}" destId="{F09E21DB-AFD0-482B-BB81-047701648EAE}" srcOrd="0" destOrd="0" presId="urn:microsoft.com/office/officeart/2008/layout/VerticalCurvedList"/>
    <dgm:cxn modelId="{FE752B88-4555-410B-BB2E-737EFF69A6AE}" srcId="{841D6623-B152-4DD5-A622-54F33B49044C}" destId="{A07946A0-9230-4566-8471-965DCAF3B81E}" srcOrd="3" destOrd="0" parTransId="{B5CA54A1-97B2-4C22-A144-E5B3421FAE99}" sibTransId="{1AF48100-EA2E-437A-8DF2-E41E3A06A3E4}"/>
    <dgm:cxn modelId="{7A8CFC90-E14D-49CC-B5FD-8079EE35608E}" type="presOf" srcId="{B570A3E1-3F84-4C89-A508-7489D0526AA8}" destId="{44236187-9D13-4211-9614-0775896C76D2}" srcOrd="0" destOrd="0" presId="urn:microsoft.com/office/officeart/2008/layout/VerticalCurvedList"/>
    <dgm:cxn modelId="{9839C893-6EE0-47ED-A2AA-9E40D689315C}" srcId="{841D6623-B152-4DD5-A622-54F33B49044C}" destId="{3ED00A8A-D766-4EA5-8D1F-C611CE713A06}" srcOrd="0" destOrd="0" parTransId="{9EAC786C-0845-4AF6-AA16-D7DA7A6BEDF9}" sibTransId="{B570A3E1-3F84-4C89-A508-7489D0526AA8}"/>
    <dgm:cxn modelId="{E94E13C7-8D75-4F34-A533-6EE78FE1E182}" type="presOf" srcId="{F32FAFAB-3A68-4A6A-855E-699EA6AE843E}" destId="{864E3134-EC9D-458D-8236-A7507DECFB56}" srcOrd="0" destOrd="0" presId="urn:microsoft.com/office/officeart/2008/layout/VerticalCurvedList"/>
    <dgm:cxn modelId="{8D1A54E6-3314-4147-B600-2BF846FFA94D}" type="presOf" srcId="{841D6623-B152-4DD5-A622-54F33B49044C}" destId="{C20E024E-A1AD-4A59-9FFB-C1B54CA714E2}" srcOrd="0" destOrd="0" presId="urn:microsoft.com/office/officeart/2008/layout/VerticalCurvedList"/>
    <dgm:cxn modelId="{67E860FA-CE2D-42A7-8CFA-C88A1C10ACB8}" srcId="{841D6623-B152-4DD5-A622-54F33B49044C}" destId="{F32FAFAB-3A68-4A6A-855E-699EA6AE843E}" srcOrd="5" destOrd="0" parTransId="{90F2B138-D2AE-48CD-A2B6-DC913D3976DD}" sibTransId="{22ECE19B-C9C1-4ADB-A9EC-DAE2FA0818C3}"/>
    <dgm:cxn modelId="{F40374CB-538F-490F-BD01-38269E20FA72}" type="presParOf" srcId="{C20E024E-A1AD-4A59-9FFB-C1B54CA714E2}" destId="{E5787C68-4C33-46A9-8D3C-BE594811250D}" srcOrd="0" destOrd="0" presId="urn:microsoft.com/office/officeart/2008/layout/VerticalCurvedList"/>
    <dgm:cxn modelId="{5B6F8CDB-2662-4180-8CD8-4B436D13E446}" type="presParOf" srcId="{E5787C68-4C33-46A9-8D3C-BE594811250D}" destId="{E3A12343-AE14-4DB9-B6F2-0279D5EC0A0B}" srcOrd="0" destOrd="0" presId="urn:microsoft.com/office/officeart/2008/layout/VerticalCurvedList"/>
    <dgm:cxn modelId="{22C65631-0DE0-4E89-A65D-B28891832162}" type="presParOf" srcId="{E3A12343-AE14-4DB9-B6F2-0279D5EC0A0B}" destId="{BC36BBC0-E3AB-4460-B3B5-F68F38109FDC}" srcOrd="0" destOrd="0" presId="urn:microsoft.com/office/officeart/2008/layout/VerticalCurvedList"/>
    <dgm:cxn modelId="{57AE2D27-82E8-450C-9D9E-8C60AB3B1844}" type="presParOf" srcId="{E3A12343-AE14-4DB9-B6F2-0279D5EC0A0B}" destId="{44236187-9D13-4211-9614-0775896C76D2}" srcOrd="1" destOrd="0" presId="urn:microsoft.com/office/officeart/2008/layout/VerticalCurvedList"/>
    <dgm:cxn modelId="{7D99FCAD-0CCC-4286-B6B7-594CDC9FB38A}" type="presParOf" srcId="{E3A12343-AE14-4DB9-B6F2-0279D5EC0A0B}" destId="{064B5DE8-F085-4C9A-A043-A9B31AA244B1}" srcOrd="2" destOrd="0" presId="urn:microsoft.com/office/officeart/2008/layout/VerticalCurvedList"/>
    <dgm:cxn modelId="{701DD79C-99DE-4A42-8CFA-CD8ADBAD5DF4}" type="presParOf" srcId="{E3A12343-AE14-4DB9-B6F2-0279D5EC0A0B}" destId="{E0A9A818-8902-4D6B-A5FB-A8F09AB924EA}" srcOrd="3" destOrd="0" presId="urn:microsoft.com/office/officeart/2008/layout/VerticalCurvedList"/>
    <dgm:cxn modelId="{A427ECF2-F605-467E-A90F-EC56E2D309EC}" type="presParOf" srcId="{E5787C68-4C33-46A9-8D3C-BE594811250D}" destId="{92BAD60C-87B8-4ABB-8EDA-A36E63D8BFC9}" srcOrd="1" destOrd="0" presId="urn:microsoft.com/office/officeart/2008/layout/VerticalCurvedList"/>
    <dgm:cxn modelId="{C5F0392A-F24F-4E63-87C4-8C33D6E0CF78}" type="presParOf" srcId="{E5787C68-4C33-46A9-8D3C-BE594811250D}" destId="{65993600-ECC2-4C09-9D30-080482E9EB22}" srcOrd="2" destOrd="0" presId="urn:microsoft.com/office/officeart/2008/layout/VerticalCurvedList"/>
    <dgm:cxn modelId="{2842DED2-2920-4B78-A2BD-72A2E7FE0B45}" type="presParOf" srcId="{65993600-ECC2-4C09-9D30-080482E9EB22}" destId="{4831E751-20FE-4E9E-B3E0-93C4BC2C95EB}" srcOrd="0" destOrd="0" presId="urn:microsoft.com/office/officeart/2008/layout/VerticalCurvedList"/>
    <dgm:cxn modelId="{5F6D0D84-422B-479C-ACF4-E06FBCAEEC37}" type="presParOf" srcId="{E5787C68-4C33-46A9-8D3C-BE594811250D}" destId="{DCA09A76-F1DA-4324-8332-045AC03CCD6C}" srcOrd="3" destOrd="0" presId="urn:microsoft.com/office/officeart/2008/layout/VerticalCurvedList"/>
    <dgm:cxn modelId="{0ABA615F-402E-4E12-A564-99B1B0C876F7}" type="presParOf" srcId="{E5787C68-4C33-46A9-8D3C-BE594811250D}" destId="{DF42A985-8E5D-4789-B71C-B7107F3BE9CF}" srcOrd="4" destOrd="0" presId="urn:microsoft.com/office/officeart/2008/layout/VerticalCurvedList"/>
    <dgm:cxn modelId="{9389CD18-E262-4D1C-B0B1-D75632EFEAD7}" type="presParOf" srcId="{DF42A985-8E5D-4789-B71C-B7107F3BE9CF}" destId="{7605A585-4987-4E5D-926F-9636B05C958B}" srcOrd="0" destOrd="0" presId="urn:microsoft.com/office/officeart/2008/layout/VerticalCurvedList"/>
    <dgm:cxn modelId="{4CDB78C6-20C5-480F-BC1E-60863D3FC064}" type="presParOf" srcId="{E5787C68-4C33-46A9-8D3C-BE594811250D}" destId="{E62E38C5-3099-4102-B030-9D3E4C275E95}" srcOrd="5" destOrd="0" presId="urn:microsoft.com/office/officeart/2008/layout/VerticalCurvedList"/>
    <dgm:cxn modelId="{A2628161-48B5-4472-BE46-4FBD13303FCC}" type="presParOf" srcId="{E5787C68-4C33-46A9-8D3C-BE594811250D}" destId="{9F91E9AF-BA23-4784-BED4-B2CD922F9732}" srcOrd="6" destOrd="0" presId="urn:microsoft.com/office/officeart/2008/layout/VerticalCurvedList"/>
    <dgm:cxn modelId="{107EA3CE-3627-4DB0-A9EC-1E54CE0D813D}" type="presParOf" srcId="{9F91E9AF-BA23-4784-BED4-B2CD922F9732}" destId="{6E2397BE-754E-4E36-9039-C91FF8B796F1}" srcOrd="0" destOrd="0" presId="urn:microsoft.com/office/officeart/2008/layout/VerticalCurvedList"/>
    <dgm:cxn modelId="{20943217-407F-4309-B94E-5F6C0B21942F}" type="presParOf" srcId="{E5787C68-4C33-46A9-8D3C-BE594811250D}" destId="{F3C9C19E-D3DB-4C2E-8CA3-097818436966}" srcOrd="7" destOrd="0" presId="urn:microsoft.com/office/officeart/2008/layout/VerticalCurvedList"/>
    <dgm:cxn modelId="{BEFC494F-39A5-4003-B3EC-D781E7F8FE62}" type="presParOf" srcId="{E5787C68-4C33-46A9-8D3C-BE594811250D}" destId="{32B8AD69-050E-41C7-B716-8E5C86759D80}" srcOrd="8" destOrd="0" presId="urn:microsoft.com/office/officeart/2008/layout/VerticalCurvedList"/>
    <dgm:cxn modelId="{54667F2B-C58E-409B-97E6-9782B0100E5F}" type="presParOf" srcId="{32B8AD69-050E-41C7-B716-8E5C86759D80}" destId="{FCE1CE38-03B9-4018-B5DF-3DF070229345}" srcOrd="0" destOrd="0" presId="urn:microsoft.com/office/officeart/2008/layout/VerticalCurvedList"/>
    <dgm:cxn modelId="{E6F45D24-2382-4136-8A08-62C3F08B98E8}" type="presParOf" srcId="{E5787C68-4C33-46A9-8D3C-BE594811250D}" destId="{9121A4F4-B4FB-4091-A962-BF5D9AE4EC36}" srcOrd="9" destOrd="0" presId="urn:microsoft.com/office/officeart/2008/layout/VerticalCurvedList"/>
    <dgm:cxn modelId="{BA64E327-3DC1-4038-894E-BA07C7DDE0FD}" type="presParOf" srcId="{E5787C68-4C33-46A9-8D3C-BE594811250D}" destId="{657EDE58-129E-438E-B3B9-003932ABDB46}" srcOrd="10" destOrd="0" presId="urn:microsoft.com/office/officeart/2008/layout/VerticalCurvedList"/>
    <dgm:cxn modelId="{CA7BB61F-7C8B-430A-A999-CE4933B2EC99}" type="presParOf" srcId="{657EDE58-129E-438E-B3B9-003932ABDB46}" destId="{1163563D-5BBC-449A-9BD6-7D6E1C3FE85C}" srcOrd="0" destOrd="0" presId="urn:microsoft.com/office/officeart/2008/layout/VerticalCurvedList"/>
    <dgm:cxn modelId="{4E3A7442-76D4-4A65-A196-A7005BF53692}" type="presParOf" srcId="{E5787C68-4C33-46A9-8D3C-BE594811250D}" destId="{864E3134-EC9D-458D-8236-A7507DECFB56}" srcOrd="11" destOrd="0" presId="urn:microsoft.com/office/officeart/2008/layout/VerticalCurvedList"/>
    <dgm:cxn modelId="{7B0DE49C-2676-4742-96EA-30F30511EB4C}" type="presParOf" srcId="{E5787C68-4C33-46A9-8D3C-BE594811250D}" destId="{C45FBCEA-9AFA-4A3C-9F91-A3217C66E451}" srcOrd="12" destOrd="0" presId="urn:microsoft.com/office/officeart/2008/layout/VerticalCurvedList"/>
    <dgm:cxn modelId="{CAC24669-7395-43A3-8026-D3C0330D91E6}" type="presParOf" srcId="{C45FBCEA-9AFA-4A3C-9F91-A3217C66E451}" destId="{0DBD29E0-C2C5-439B-8480-31A2ADEAADD6}" srcOrd="0" destOrd="0" presId="urn:microsoft.com/office/officeart/2008/layout/VerticalCurvedList"/>
    <dgm:cxn modelId="{666E4182-49EF-4798-B457-99B2E7E98D97}" type="presParOf" srcId="{E5787C68-4C33-46A9-8D3C-BE594811250D}" destId="{F09E21DB-AFD0-482B-BB81-047701648EAE}" srcOrd="13" destOrd="0" presId="urn:microsoft.com/office/officeart/2008/layout/VerticalCurvedList"/>
    <dgm:cxn modelId="{745049C5-8F69-48AE-AAE8-58108ECDFE77}" type="presParOf" srcId="{E5787C68-4C33-46A9-8D3C-BE594811250D}" destId="{634C5908-DD4C-4C06-AE6E-6C67F73D4211}" srcOrd="14" destOrd="0" presId="urn:microsoft.com/office/officeart/2008/layout/VerticalCurvedList"/>
    <dgm:cxn modelId="{E91E3B32-29E2-413A-BFDA-8B2EC740D5F0}" type="presParOf" srcId="{634C5908-DD4C-4C06-AE6E-6C67F73D4211}" destId="{B6E4E0EB-E93E-4386-A423-260CAFC6355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>
              <a:latin typeface="Century Gothic" panose="020B0502020202020204"/>
            </a:rPr>
            <a:t>Vorgehensmodell</a:t>
          </a:r>
          <a:r>
            <a:rPr lang="de-DE" sz="3200" b="0"/>
            <a:t> &amp; </a:t>
          </a:r>
          <a:r>
            <a:rPr lang="de-DE" sz="3200" b="0">
              <a:latin typeface="Century Gothic" panose="020B0502020202020204"/>
            </a:rPr>
            <a:t>Meilensteine</a:t>
          </a:r>
          <a:endParaRPr lang="de-DE" sz="3200" b="0"/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>
              <a:latin typeface="Century Gothic" panose="020B0502020202020204"/>
            </a:rPr>
            <a:t>PSP</a:t>
          </a:r>
          <a:r>
            <a:rPr lang="de-DE" sz="3600" b="0"/>
            <a:t> &amp; GANTT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F32DE8D9-33E6-430C-AD04-1A9A0B413082}">
      <dgm:prSet phldrT="[Text]" phldr="0" custT="1"/>
      <dgm:spPr/>
      <dgm:t>
        <a:bodyPr/>
        <a:lstStyle/>
        <a:p>
          <a:pPr rtl="0"/>
          <a:r>
            <a:rPr lang="de-DE" sz="3600" b="0"/>
            <a:t>Verwendete Tools</a:t>
          </a:r>
        </a:p>
      </dgm:t>
    </dgm:pt>
    <dgm:pt modelId="{F53D6D1C-073B-42ED-9D2C-442DBD6630E2}" type="parTrans" cxnId="{72BCDD4D-FE60-4959-B26E-C44C50427E86}">
      <dgm:prSet/>
      <dgm:spPr/>
      <dgm:t>
        <a:bodyPr/>
        <a:lstStyle/>
        <a:p>
          <a:endParaRPr lang="de-DE"/>
        </a:p>
      </dgm:t>
    </dgm:pt>
    <dgm:pt modelId="{9743D515-FD6A-4363-A88B-97C828256D9D}" type="sibTrans" cxnId="{72BCDD4D-FE60-4959-B26E-C44C50427E86}">
      <dgm:prSet/>
      <dgm:spPr/>
      <dgm:t>
        <a:bodyPr/>
        <a:lstStyle/>
        <a:p>
          <a:endParaRPr lang="de-DE"/>
        </a:p>
      </dgm:t>
    </dgm:pt>
    <dgm:pt modelId="{4B6926F4-A05B-472C-B38E-BE8F030EDC9E}">
      <dgm:prSet phldrT="[Text]" phldr="0" custT="1"/>
      <dgm:spPr/>
      <dgm:t>
        <a:bodyPr/>
        <a:lstStyle/>
        <a:p>
          <a:pPr rtl="0"/>
          <a:r>
            <a:rPr lang="de-DE" sz="3600" b="0"/>
            <a:t>Lösungsansätze</a:t>
          </a:r>
        </a:p>
      </dgm:t>
    </dgm:pt>
    <dgm:pt modelId="{9C0CE155-9D17-4511-9A5E-C1B336AD11D3}" type="parTrans" cxnId="{970599C2-C977-4B55-B218-0374CD6055FE}">
      <dgm:prSet/>
      <dgm:spPr/>
      <dgm:t>
        <a:bodyPr/>
        <a:lstStyle/>
        <a:p>
          <a:endParaRPr lang="de-DE"/>
        </a:p>
      </dgm:t>
    </dgm:pt>
    <dgm:pt modelId="{1AB7D4B6-37BC-425F-A97C-CE6316A61D05}" type="sibTrans" cxnId="{970599C2-C977-4B55-B218-0374CD6055FE}">
      <dgm:prSet/>
      <dgm:spPr/>
      <dgm:t>
        <a:bodyPr/>
        <a:lstStyle/>
        <a:p>
          <a:endParaRPr lang="de-DE"/>
        </a:p>
      </dgm:t>
    </dgm:pt>
    <dgm:pt modelId="{516EFD52-6FC2-4B49-9AD1-F27496F6D35C}">
      <dgm:prSet phldrT="[Text]" phldr="0" custT="1"/>
      <dgm:spPr/>
      <dgm:t>
        <a:bodyPr/>
        <a:lstStyle/>
        <a:p>
          <a:pPr rtl="0"/>
          <a:r>
            <a:rPr lang="de-DE" sz="3600" b="0"/>
            <a:t>Modularisierung &amp; Systemarchitektur</a:t>
          </a:r>
        </a:p>
      </dgm:t>
    </dgm:pt>
    <dgm:pt modelId="{D5637EA5-D0AB-46AC-BCE6-96A651BED812}" type="parTrans" cxnId="{BCEEFAEB-54F8-46F0-9A4E-4D2DD34F6157}">
      <dgm:prSet/>
      <dgm:spPr/>
      <dgm:t>
        <a:bodyPr/>
        <a:lstStyle/>
        <a:p>
          <a:endParaRPr lang="de-DE"/>
        </a:p>
      </dgm:t>
    </dgm:pt>
    <dgm:pt modelId="{5BF4CEE4-061B-40A0-B316-F8D6540A4D42}" type="sibTrans" cxnId="{BCEEFAEB-54F8-46F0-9A4E-4D2DD34F6157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5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5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5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5"/>
      <dgm:spPr/>
    </dgm:pt>
    <dgm:pt modelId="{81C0134A-3063-4B54-95B8-DA3E77D13C26}" type="pres">
      <dgm:prSet presAssocID="{9A36ADB9-04C1-4F80-AE56-6AA57B1B7219}" presName="vert1" presStyleCnt="0"/>
      <dgm:spPr/>
    </dgm:pt>
    <dgm:pt modelId="{70B25157-CE77-4A24-8B3F-A0FB17CCE747}" type="pres">
      <dgm:prSet presAssocID="{F32DE8D9-33E6-430C-AD04-1A9A0B413082}" presName="thickLine" presStyleLbl="alignNode1" presStyleIdx="2" presStyleCnt="5"/>
      <dgm:spPr/>
    </dgm:pt>
    <dgm:pt modelId="{DED6035E-7F67-4739-8387-D52330ED7A72}" type="pres">
      <dgm:prSet presAssocID="{F32DE8D9-33E6-430C-AD04-1A9A0B413082}" presName="horz1" presStyleCnt="0"/>
      <dgm:spPr/>
    </dgm:pt>
    <dgm:pt modelId="{7C5EAB7C-8E05-4E21-B202-A627D3A0AB62}" type="pres">
      <dgm:prSet presAssocID="{F32DE8D9-33E6-430C-AD04-1A9A0B413082}" presName="tx1" presStyleLbl="revTx" presStyleIdx="2" presStyleCnt="5"/>
      <dgm:spPr/>
    </dgm:pt>
    <dgm:pt modelId="{4CD5AF02-723B-47A4-AEA0-A52638A68FDE}" type="pres">
      <dgm:prSet presAssocID="{F32DE8D9-33E6-430C-AD04-1A9A0B413082}" presName="vert1" presStyleCnt="0"/>
      <dgm:spPr/>
    </dgm:pt>
    <dgm:pt modelId="{5D665C50-E032-47C6-B963-07F4C091E3C5}" type="pres">
      <dgm:prSet presAssocID="{516EFD52-6FC2-4B49-9AD1-F27496F6D35C}" presName="thickLine" presStyleLbl="alignNode1" presStyleIdx="3" presStyleCnt="5"/>
      <dgm:spPr/>
    </dgm:pt>
    <dgm:pt modelId="{AA02BF49-2C0E-4F2A-96CD-8AA3F9507FBD}" type="pres">
      <dgm:prSet presAssocID="{516EFD52-6FC2-4B49-9AD1-F27496F6D35C}" presName="horz1" presStyleCnt="0"/>
      <dgm:spPr/>
    </dgm:pt>
    <dgm:pt modelId="{18416151-896F-49BC-B867-E18E69043001}" type="pres">
      <dgm:prSet presAssocID="{516EFD52-6FC2-4B49-9AD1-F27496F6D35C}" presName="tx1" presStyleLbl="revTx" presStyleIdx="3" presStyleCnt="5"/>
      <dgm:spPr/>
    </dgm:pt>
    <dgm:pt modelId="{FC9957BB-48D4-45AF-A031-6A70F767F2E4}" type="pres">
      <dgm:prSet presAssocID="{516EFD52-6FC2-4B49-9AD1-F27496F6D35C}" presName="vert1" presStyleCnt="0"/>
      <dgm:spPr/>
    </dgm:pt>
    <dgm:pt modelId="{DE64E4D6-2AFA-40D2-9DD5-0BF45A74E833}" type="pres">
      <dgm:prSet presAssocID="{4B6926F4-A05B-472C-B38E-BE8F030EDC9E}" presName="thickLine" presStyleLbl="alignNode1" presStyleIdx="4" presStyleCnt="5"/>
      <dgm:spPr/>
    </dgm:pt>
    <dgm:pt modelId="{4CF17D65-71E9-442C-BC12-C0FA515E4F88}" type="pres">
      <dgm:prSet presAssocID="{4B6926F4-A05B-472C-B38E-BE8F030EDC9E}" presName="horz1" presStyleCnt="0"/>
      <dgm:spPr/>
    </dgm:pt>
    <dgm:pt modelId="{205BD7E0-08F6-46E0-8F3F-EEAB46DF7BCD}" type="pres">
      <dgm:prSet presAssocID="{4B6926F4-A05B-472C-B38E-BE8F030EDC9E}" presName="tx1" presStyleLbl="revTx" presStyleIdx="4" presStyleCnt="5"/>
      <dgm:spPr/>
    </dgm:pt>
    <dgm:pt modelId="{050BDB17-1CB8-4467-8FD9-6B85378C2504}" type="pres">
      <dgm:prSet presAssocID="{4B6926F4-A05B-472C-B38E-BE8F030EDC9E}" presName="vert1" presStyleCnt="0"/>
      <dgm:spPr/>
    </dgm:pt>
  </dgm:ptLst>
  <dgm:cxnLst>
    <dgm:cxn modelId="{3EB72C14-D10A-4341-A0C2-0588AFBC6C9B}" type="presOf" srcId="{F32DE8D9-33E6-430C-AD04-1A9A0B413082}" destId="{7C5EAB7C-8E05-4E21-B202-A627D3A0AB62}" srcOrd="0" destOrd="0" presId="urn:microsoft.com/office/officeart/2008/layout/LinedList"/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72BCDD4D-FE60-4959-B26E-C44C50427E86}" srcId="{278D65DF-67F8-4C5A-80DE-A994E796A2BC}" destId="{F32DE8D9-33E6-430C-AD04-1A9A0B413082}" srcOrd="2" destOrd="0" parTransId="{F53D6D1C-073B-42ED-9D2C-442DBD6630E2}" sibTransId="{9743D515-FD6A-4363-A88B-97C828256D9D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970599C2-C977-4B55-B218-0374CD6055FE}" srcId="{278D65DF-67F8-4C5A-80DE-A994E796A2BC}" destId="{4B6926F4-A05B-472C-B38E-BE8F030EDC9E}" srcOrd="4" destOrd="0" parTransId="{9C0CE155-9D17-4511-9A5E-C1B336AD11D3}" sibTransId="{1AB7D4B6-37BC-425F-A97C-CE6316A61D05}"/>
    <dgm:cxn modelId="{EDFAA1DD-5780-4B38-B4E2-F4CA2DCC7103}" type="presOf" srcId="{4B6926F4-A05B-472C-B38E-BE8F030EDC9E}" destId="{205BD7E0-08F6-46E0-8F3F-EEAB46DF7BCD}" srcOrd="0" destOrd="0" presId="urn:microsoft.com/office/officeart/2008/layout/LinedList"/>
    <dgm:cxn modelId="{BCEEFAEB-54F8-46F0-9A4E-4D2DD34F6157}" srcId="{278D65DF-67F8-4C5A-80DE-A994E796A2BC}" destId="{516EFD52-6FC2-4B49-9AD1-F27496F6D35C}" srcOrd="3" destOrd="0" parTransId="{D5637EA5-D0AB-46AC-BCE6-96A651BED812}" sibTransId="{5BF4CEE4-061B-40A0-B316-F8D6540A4D42}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76EB57FE-2807-4F66-B6FC-6915F86A663B}" type="presOf" srcId="{516EFD52-6FC2-4B49-9AD1-F27496F6D35C}" destId="{18416151-896F-49BC-B867-E18E69043001}" srcOrd="0" destOrd="0" presId="urn:microsoft.com/office/officeart/2008/layout/LinedList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3D97E247-AC16-4CA4-B71D-4782887EB648}" type="presParOf" srcId="{A60B0585-26AA-4260-81AF-AAD2921D8C7C}" destId="{70B25157-CE77-4A24-8B3F-A0FB17CCE747}" srcOrd="4" destOrd="0" presId="urn:microsoft.com/office/officeart/2008/layout/LinedList"/>
    <dgm:cxn modelId="{46EC3F3D-0B3E-4935-B7E2-B0027878BE33}" type="presParOf" srcId="{A60B0585-26AA-4260-81AF-AAD2921D8C7C}" destId="{DED6035E-7F67-4739-8387-D52330ED7A72}" srcOrd="5" destOrd="0" presId="urn:microsoft.com/office/officeart/2008/layout/LinedList"/>
    <dgm:cxn modelId="{C94F4A46-35BB-4F28-8CEC-DBEAF92CAFB1}" type="presParOf" srcId="{DED6035E-7F67-4739-8387-D52330ED7A72}" destId="{7C5EAB7C-8E05-4E21-B202-A627D3A0AB62}" srcOrd="0" destOrd="0" presId="urn:microsoft.com/office/officeart/2008/layout/LinedList"/>
    <dgm:cxn modelId="{81D145C6-20C7-48BE-8459-510BA5F3C035}" type="presParOf" srcId="{DED6035E-7F67-4739-8387-D52330ED7A72}" destId="{4CD5AF02-723B-47A4-AEA0-A52638A68FDE}" srcOrd="1" destOrd="0" presId="urn:microsoft.com/office/officeart/2008/layout/LinedList"/>
    <dgm:cxn modelId="{F7F31B13-0B48-40A8-9C90-ACAEB8F0BA8F}" type="presParOf" srcId="{A60B0585-26AA-4260-81AF-AAD2921D8C7C}" destId="{5D665C50-E032-47C6-B963-07F4C091E3C5}" srcOrd="6" destOrd="0" presId="urn:microsoft.com/office/officeart/2008/layout/LinedList"/>
    <dgm:cxn modelId="{A976BF97-4B88-4E3C-BBF8-1299AA3960BE}" type="presParOf" srcId="{A60B0585-26AA-4260-81AF-AAD2921D8C7C}" destId="{AA02BF49-2C0E-4F2A-96CD-8AA3F9507FBD}" srcOrd="7" destOrd="0" presId="urn:microsoft.com/office/officeart/2008/layout/LinedList"/>
    <dgm:cxn modelId="{161FF7CC-43C4-41A9-950E-301B4535126C}" type="presParOf" srcId="{AA02BF49-2C0E-4F2A-96CD-8AA3F9507FBD}" destId="{18416151-896F-49BC-B867-E18E69043001}" srcOrd="0" destOrd="0" presId="urn:microsoft.com/office/officeart/2008/layout/LinedList"/>
    <dgm:cxn modelId="{3D153EDE-D808-4E98-94B3-A4F1FD0FCE5E}" type="presParOf" srcId="{AA02BF49-2C0E-4F2A-96CD-8AA3F9507FBD}" destId="{FC9957BB-48D4-45AF-A031-6A70F767F2E4}" srcOrd="1" destOrd="0" presId="urn:microsoft.com/office/officeart/2008/layout/LinedList"/>
    <dgm:cxn modelId="{4B8DF715-5316-41E6-837A-7F385F2E6D45}" type="presParOf" srcId="{A60B0585-26AA-4260-81AF-AAD2921D8C7C}" destId="{DE64E4D6-2AFA-40D2-9DD5-0BF45A74E833}" srcOrd="8" destOrd="0" presId="urn:microsoft.com/office/officeart/2008/layout/LinedList"/>
    <dgm:cxn modelId="{1755D087-E01D-4709-8DDF-BEE1464AC143}" type="presParOf" srcId="{A60B0585-26AA-4260-81AF-AAD2921D8C7C}" destId="{4CF17D65-71E9-442C-BC12-C0FA515E4F88}" srcOrd="9" destOrd="0" presId="urn:microsoft.com/office/officeart/2008/layout/LinedList"/>
    <dgm:cxn modelId="{BA445659-2DB7-45D9-B254-44F23B20B22A}" type="presParOf" srcId="{4CF17D65-71E9-442C-BC12-C0FA515E4F88}" destId="{205BD7E0-08F6-46E0-8F3F-EEAB46DF7BCD}" srcOrd="0" destOrd="0" presId="urn:microsoft.com/office/officeart/2008/layout/LinedList"/>
    <dgm:cxn modelId="{913AE708-6A49-482E-B583-696DC787D03A}" type="presParOf" srcId="{4CF17D65-71E9-442C-BC12-C0FA515E4F88}" destId="{050BDB17-1CB8-4467-8FD9-6B85378C25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/>
            <a:t>Business Case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Risiken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6A8A7E22-C588-4B1B-B257-F2FE2E49B144}">
      <dgm:prSet phldrT="[Text]" phldr="0" custT="1"/>
      <dgm:spPr/>
      <dgm:t>
        <a:bodyPr/>
        <a:lstStyle/>
        <a:p>
          <a:pPr rtl="0"/>
          <a:r>
            <a:rPr lang="de-DE" sz="3600" b="0"/>
            <a:t>Weitere Schritte</a:t>
          </a:r>
        </a:p>
      </dgm:t>
    </dgm:pt>
    <dgm:pt modelId="{3456FF4D-B59D-4F90-BF61-656D08F427D9}" type="parTrans" cxnId="{D8FAE55E-5DBE-4E2D-80DB-F0DEC3D443C5}">
      <dgm:prSet/>
      <dgm:spPr/>
      <dgm:t>
        <a:bodyPr/>
        <a:lstStyle/>
        <a:p>
          <a:endParaRPr lang="de-DE"/>
        </a:p>
      </dgm:t>
    </dgm:pt>
    <dgm:pt modelId="{685B90D2-DA1D-4EC7-A5C9-12C9FD748C2A}" type="sibTrans" cxnId="{D8FAE55E-5DBE-4E2D-80DB-F0DEC3D443C5}">
      <dgm:prSet/>
      <dgm:spPr/>
      <dgm:t>
        <a:bodyPr/>
        <a:lstStyle/>
        <a:p>
          <a:endParaRPr lang="de-DE"/>
        </a:p>
      </dgm:t>
    </dgm:pt>
    <dgm:pt modelId="{F32DE8D9-33E6-430C-AD04-1A9A0B413082}">
      <dgm:prSet phldrT="[Text]" phldr="0" custT="1"/>
      <dgm:spPr/>
      <dgm:t>
        <a:bodyPr/>
        <a:lstStyle/>
        <a:p>
          <a:pPr rtl="0"/>
          <a:r>
            <a:rPr lang="de-DE" sz="3600" b="0"/>
            <a:t>Fazit</a:t>
          </a:r>
        </a:p>
      </dgm:t>
    </dgm:pt>
    <dgm:pt modelId="{F53D6D1C-073B-42ED-9D2C-442DBD6630E2}" type="parTrans" cxnId="{72BCDD4D-FE60-4959-B26E-C44C50427E86}">
      <dgm:prSet/>
      <dgm:spPr/>
      <dgm:t>
        <a:bodyPr/>
        <a:lstStyle/>
        <a:p>
          <a:endParaRPr lang="de-DE"/>
        </a:p>
      </dgm:t>
    </dgm:pt>
    <dgm:pt modelId="{9743D515-FD6A-4363-A88B-97C828256D9D}" type="sibTrans" cxnId="{72BCDD4D-FE60-4959-B26E-C44C50427E86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4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4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4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4"/>
      <dgm:spPr/>
    </dgm:pt>
    <dgm:pt modelId="{81C0134A-3063-4B54-95B8-DA3E77D13C26}" type="pres">
      <dgm:prSet presAssocID="{9A36ADB9-04C1-4F80-AE56-6AA57B1B7219}" presName="vert1" presStyleCnt="0"/>
      <dgm:spPr/>
    </dgm:pt>
    <dgm:pt modelId="{5D89DBFE-719D-429C-B09C-EC036C51B157}" type="pres">
      <dgm:prSet presAssocID="{6A8A7E22-C588-4B1B-B257-F2FE2E49B144}" presName="thickLine" presStyleLbl="alignNode1" presStyleIdx="2" presStyleCnt="4"/>
      <dgm:spPr/>
    </dgm:pt>
    <dgm:pt modelId="{FBF6297B-7FC3-485D-B5F3-D05D6ED57C37}" type="pres">
      <dgm:prSet presAssocID="{6A8A7E22-C588-4B1B-B257-F2FE2E49B144}" presName="horz1" presStyleCnt="0"/>
      <dgm:spPr/>
    </dgm:pt>
    <dgm:pt modelId="{874772AF-46C0-4164-AEE8-9DF61B3FBDAE}" type="pres">
      <dgm:prSet presAssocID="{6A8A7E22-C588-4B1B-B257-F2FE2E49B144}" presName="tx1" presStyleLbl="revTx" presStyleIdx="2" presStyleCnt="4"/>
      <dgm:spPr/>
    </dgm:pt>
    <dgm:pt modelId="{D7064A58-4467-4AC4-9E3B-8DCC6474CA9B}" type="pres">
      <dgm:prSet presAssocID="{6A8A7E22-C588-4B1B-B257-F2FE2E49B144}" presName="vert1" presStyleCnt="0"/>
      <dgm:spPr/>
    </dgm:pt>
    <dgm:pt modelId="{70B25157-CE77-4A24-8B3F-A0FB17CCE747}" type="pres">
      <dgm:prSet presAssocID="{F32DE8D9-33E6-430C-AD04-1A9A0B413082}" presName="thickLine" presStyleLbl="alignNode1" presStyleIdx="3" presStyleCnt="4"/>
      <dgm:spPr/>
    </dgm:pt>
    <dgm:pt modelId="{DED6035E-7F67-4739-8387-D52330ED7A72}" type="pres">
      <dgm:prSet presAssocID="{F32DE8D9-33E6-430C-AD04-1A9A0B413082}" presName="horz1" presStyleCnt="0"/>
      <dgm:spPr/>
    </dgm:pt>
    <dgm:pt modelId="{7C5EAB7C-8E05-4E21-B202-A627D3A0AB62}" type="pres">
      <dgm:prSet presAssocID="{F32DE8D9-33E6-430C-AD04-1A9A0B413082}" presName="tx1" presStyleLbl="revTx" presStyleIdx="3" presStyleCnt="4"/>
      <dgm:spPr/>
    </dgm:pt>
    <dgm:pt modelId="{4CD5AF02-723B-47A4-AEA0-A52638A68FDE}" type="pres">
      <dgm:prSet presAssocID="{F32DE8D9-33E6-430C-AD04-1A9A0B413082}" presName="vert1" presStyleCnt="0"/>
      <dgm:spPr/>
    </dgm:pt>
  </dgm:ptLst>
  <dgm:cxnLst>
    <dgm:cxn modelId="{3EB72C14-D10A-4341-A0C2-0588AFBC6C9B}" type="presOf" srcId="{F32DE8D9-33E6-430C-AD04-1A9A0B413082}" destId="{7C5EAB7C-8E05-4E21-B202-A627D3A0AB62}" srcOrd="0" destOrd="0" presId="urn:microsoft.com/office/officeart/2008/layout/LinedList"/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D8FAE55E-5DBE-4E2D-80DB-F0DEC3D443C5}" srcId="{278D65DF-67F8-4C5A-80DE-A994E796A2BC}" destId="{6A8A7E22-C588-4B1B-B257-F2FE2E49B144}" srcOrd="2" destOrd="0" parTransId="{3456FF4D-B59D-4F90-BF61-656D08F427D9}" sibTransId="{685B90D2-DA1D-4EC7-A5C9-12C9FD748C2A}"/>
    <dgm:cxn modelId="{25C7CD6C-B135-46A2-AC2A-F9CE5333602D}" type="presOf" srcId="{6A8A7E22-C588-4B1B-B257-F2FE2E49B144}" destId="{874772AF-46C0-4164-AEE8-9DF61B3FBDAE}" srcOrd="0" destOrd="0" presId="urn:microsoft.com/office/officeart/2008/layout/LinedList"/>
    <dgm:cxn modelId="{72BCDD4D-FE60-4959-B26E-C44C50427E86}" srcId="{278D65DF-67F8-4C5A-80DE-A994E796A2BC}" destId="{F32DE8D9-33E6-430C-AD04-1A9A0B413082}" srcOrd="3" destOrd="0" parTransId="{F53D6D1C-073B-42ED-9D2C-442DBD6630E2}" sibTransId="{9743D515-FD6A-4363-A88B-97C828256D9D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8088DC74-047B-4899-BEEE-4C72BB7FCD25}" type="presParOf" srcId="{A60B0585-26AA-4260-81AF-AAD2921D8C7C}" destId="{5D89DBFE-719D-429C-B09C-EC036C51B157}" srcOrd="4" destOrd="0" presId="urn:microsoft.com/office/officeart/2008/layout/LinedList"/>
    <dgm:cxn modelId="{CB3FFAC4-2897-4D75-80D3-8BE0335E5D41}" type="presParOf" srcId="{A60B0585-26AA-4260-81AF-AAD2921D8C7C}" destId="{FBF6297B-7FC3-485D-B5F3-D05D6ED57C37}" srcOrd="5" destOrd="0" presId="urn:microsoft.com/office/officeart/2008/layout/LinedList"/>
    <dgm:cxn modelId="{7F0CDA12-4F86-40D3-A34B-5A2DC7F3AEC6}" type="presParOf" srcId="{FBF6297B-7FC3-485D-B5F3-D05D6ED57C37}" destId="{874772AF-46C0-4164-AEE8-9DF61B3FBDAE}" srcOrd="0" destOrd="0" presId="urn:microsoft.com/office/officeart/2008/layout/LinedList"/>
    <dgm:cxn modelId="{A2688745-B2FB-479A-9E5C-6B6F47A6819A}" type="presParOf" srcId="{FBF6297B-7FC3-485D-B5F3-D05D6ED57C37}" destId="{D7064A58-4467-4AC4-9E3B-8DCC6474CA9B}" srcOrd="1" destOrd="0" presId="urn:microsoft.com/office/officeart/2008/layout/LinedList"/>
    <dgm:cxn modelId="{3D97E247-AC16-4CA4-B71D-4782887EB648}" type="presParOf" srcId="{A60B0585-26AA-4260-81AF-AAD2921D8C7C}" destId="{70B25157-CE77-4A24-8B3F-A0FB17CCE747}" srcOrd="6" destOrd="0" presId="urn:microsoft.com/office/officeart/2008/layout/LinedList"/>
    <dgm:cxn modelId="{46EC3F3D-0B3E-4935-B7E2-B0027878BE33}" type="presParOf" srcId="{A60B0585-26AA-4260-81AF-AAD2921D8C7C}" destId="{DED6035E-7F67-4739-8387-D52330ED7A72}" srcOrd="7" destOrd="0" presId="urn:microsoft.com/office/officeart/2008/layout/LinedList"/>
    <dgm:cxn modelId="{C94F4A46-35BB-4F28-8CEC-DBEAF92CAFB1}" type="presParOf" srcId="{DED6035E-7F67-4739-8387-D52330ED7A72}" destId="{7C5EAB7C-8E05-4E21-B202-A627D3A0AB62}" srcOrd="0" destOrd="0" presId="urn:microsoft.com/office/officeart/2008/layout/LinedList"/>
    <dgm:cxn modelId="{81D145C6-20C7-48BE-8459-510BA5F3C035}" type="presParOf" srcId="{DED6035E-7F67-4739-8387-D52330ED7A72}" destId="{4CD5AF02-723B-47A4-AEA0-A52638A68FD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Team &amp; Projektvorstellung</a:t>
          </a:r>
        </a:p>
      </dsp:txBody>
      <dsp:txXfrm>
        <a:off x="0" y="0"/>
        <a:ext cx="10741715" cy="1289722"/>
      </dsp:txXfrm>
    </dsp:sp>
    <dsp:sp modelId="{EF1BBC20-CD9D-48F4-B7DD-AD5C19473F6C}">
      <dsp:nvSpPr>
        <dsp:cNvPr id="0" name=""/>
        <dsp:cNvSpPr/>
      </dsp:nvSpPr>
      <dsp:spPr>
        <a:xfrm>
          <a:off x="0" y="1289722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289722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Anforderungen</a:t>
          </a:r>
        </a:p>
      </dsp:txBody>
      <dsp:txXfrm>
        <a:off x="0" y="1289722"/>
        <a:ext cx="10741715" cy="1289722"/>
      </dsp:txXfrm>
    </dsp:sp>
    <dsp:sp modelId="{3B4FB2DD-BC00-45C6-983C-C177F7EBE373}">
      <dsp:nvSpPr>
        <dsp:cNvPr id="0" name=""/>
        <dsp:cNvSpPr/>
      </dsp:nvSpPr>
      <dsp:spPr>
        <a:xfrm>
          <a:off x="0" y="257944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3DF3D-66C8-411E-85EE-DBDCB4602F69}">
      <dsp:nvSpPr>
        <dsp:cNvPr id="0" name=""/>
        <dsp:cNvSpPr/>
      </dsp:nvSpPr>
      <dsp:spPr>
        <a:xfrm>
          <a:off x="0" y="2579444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Vorgehen &amp; Architektur</a:t>
          </a:r>
        </a:p>
      </dsp:txBody>
      <dsp:txXfrm>
        <a:off x="0" y="2579444"/>
        <a:ext cx="10741715" cy="1289722"/>
      </dsp:txXfrm>
    </dsp:sp>
    <dsp:sp modelId="{97DAD7C3-F777-4590-A61A-41FCFD836FBD}">
      <dsp:nvSpPr>
        <dsp:cNvPr id="0" name=""/>
        <dsp:cNvSpPr/>
      </dsp:nvSpPr>
      <dsp:spPr>
        <a:xfrm>
          <a:off x="0" y="3869167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FD2DF-2C06-48CF-8A61-225FE37673D2}">
      <dsp:nvSpPr>
        <dsp:cNvPr id="0" name=""/>
        <dsp:cNvSpPr/>
      </dsp:nvSpPr>
      <dsp:spPr>
        <a:xfrm>
          <a:off x="0" y="3869167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Business Case &amp; Ausblick</a:t>
          </a:r>
        </a:p>
      </dsp:txBody>
      <dsp:txXfrm>
        <a:off x="0" y="3869167"/>
        <a:ext cx="10741715" cy="12897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2579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/>
            <a:t>Team</a:t>
          </a:r>
        </a:p>
      </dsp:txBody>
      <dsp:txXfrm>
        <a:off x="0" y="0"/>
        <a:ext cx="10741715" cy="2579444"/>
      </dsp:txXfrm>
    </dsp:sp>
    <dsp:sp modelId="{EF1BBC20-CD9D-48F4-B7DD-AD5C19473F6C}">
      <dsp:nvSpPr>
        <dsp:cNvPr id="0" name=""/>
        <dsp:cNvSpPr/>
      </dsp:nvSpPr>
      <dsp:spPr>
        <a:xfrm>
          <a:off x="0" y="2579444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2579444"/>
          <a:ext cx="10741715" cy="2579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Master Usecase</a:t>
          </a:r>
        </a:p>
      </dsp:txBody>
      <dsp:txXfrm>
        <a:off x="0" y="2579444"/>
        <a:ext cx="10741715" cy="25794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2518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2518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Funktionsumfang</a:t>
          </a:r>
        </a:p>
      </dsp:txBody>
      <dsp:txXfrm>
        <a:off x="0" y="2518"/>
        <a:ext cx="10741715" cy="1717950"/>
      </dsp:txXfrm>
    </dsp:sp>
    <dsp:sp modelId="{EF1BBC20-CD9D-48F4-B7DD-AD5C19473F6C}">
      <dsp:nvSpPr>
        <dsp:cNvPr id="0" name=""/>
        <dsp:cNvSpPr/>
      </dsp:nvSpPr>
      <dsp:spPr>
        <a:xfrm>
          <a:off x="0" y="1720469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720469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Funktionale Anforderungen</a:t>
          </a:r>
        </a:p>
      </dsp:txBody>
      <dsp:txXfrm>
        <a:off x="0" y="1720469"/>
        <a:ext cx="10741715" cy="1717950"/>
      </dsp:txXfrm>
    </dsp:sp>
    <dsp:sp modelId="{5D89DBFE-719D-429C-B09C-EC036C51B157}">
      <dsp:nvSpPr>
        <dsp:cNvPr id="0" name=""/>
        <dsp:cNvSpPr/>
      </dsp:nvSpPr>
      <dsp:spPr>
        <a:xfrm>
          <a:off x="0" y="343842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772AF-46C0-4164-AEE8-9DF61B3FBDAE}">
      <dsp:nvSpPr>
        <dsp:cNvPr id="0" name=""/>
        <dsp:cNvSpPr/>
      </dsp:nvSpPr>
      <dsp:spPr>
        <a:xfrm>
          <a:off x="0" y="3438420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Nicht-funktionale Anforderungen</a:t>
          </a:r>
        </a:p>
      </dsp:txBody>
      <dsp:txXfrm>
        <a:off x="0" y="3438420"/>
        <a:ext cx="10741715" cy="1717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226273-64CB-49E4-985A-F779042AE75C}">
      <dsp:nvSpPr>
        <dsp:cNvPr id="0" name=""/>
        <dsp:cNvSpPr/>
      </dsp:nvSpPr>
      <dsp:spPr>
        <a:xfrm>
          <a:off x="5225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err="1"/>
            <a:t>MimeType</a:t>
          </a:r>
          <a:r>
            <a:rPr lang="de-DE" sz="1600" kern="1200"/>
            <a:t> Erkennung (FR.01)</a:t>
          </a:r>
        </a:p>
      </dsp:txBody>
      <dsp:txXfrm>
        <a:off x="5225" y="0"/>
        <a:ext cx="1833537" cy="1372084"/>
      </dsp:txXfrm>
    </dsp:sp>
    <dsp:sp modelId="{0E419E36-469C-4961-8BDB-612DD32340F1}">
      <dsp:nvSpPr>
        <dsp:cNvPr id="0" name=""/>
        <dsp:cNvSpPr/>
      </dsp:nvSpPr>
      <dsp:spPr>
        <a:xfrm>
          <a:off x="188578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Automatische Erkennung aller unterstützten Modelltypen</a:t>
          </a:r>
        </a:p>
      </dsp:txBody>
      <dsp:txXfrm>
        <a:off x="228968" y="1413814"/>
        <a:ext cx="1386050" cy="1298227"/>
      </dsp:txXfrm>
    </dsp:sp>
    <dsp:sp modelId="{97F156BF-3F3B-4EEA-A4DA-35DB015B7E1E}">
      <dsp:nvSpPr>
        <dsp:cNvPr id="0" name=""/>
        <dsp:cNvSpPr/>
      </dsp:nvSpPr>
      <dsp:spPr>
        <a:xfrm>
          <a:off x="188578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47859"/>
            <a:satOff val="913"/>
            <a:lumOff val="-13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Priorität: 5 (hoch)</a:t>
          </a:r>
        </a:p>
      </dsp:txBody>
      <dsp:txXfrm>
        <a:off x="228968" y="3004977"/>
        <a:ext cx="1386050" cy="1298227"/>
      </dsp:txXfrm>
    </dsp:sp>
    <dsp:sp modelId="{F59D3A8E-7456-4328-8F93-2401C9B40EFD}">
      <dsp:nvSpPr>
        <dsp:cNvPr id="0" name=""/>
        <dsp:cNvSpPr/>
      </dsp:nvSpPr>
      <dsp:spPr>
        <a:xfrm>
          <a:off x="1976278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Plausibilitäts-prüfung      (FR.02)</a:t>
          </a:r>
        </a:p>
      </dsp:txBody>
      <dsp:txXfrm>
        <a:off x="1976278" y="0"/>
        <a:ext cx="1833537" cy="1372084"/>
      </dsp:txXfrm>
    </dsp:sp>
    <dsp:sp modelId="{EC902249-A99E-467D-B41F-24B92C4F3ABC}">
      <dsp:nvSpPr>
        <dsp:cNvPr id="0" name=""/>
        <dsp:cNvSpPr/>
      </dsp:nvSpPr>
      <dsp:spPr>
        <a:xfrm>
          <a:off x="2159631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295719"/>
            <a:satOff val="1826"/>
            <a:lumOff val="-26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Dateiendung tatsächlichen Dateiinhalt übereinstimmt</a:t>
          </a:r>
        </a:p>
      </dsp:txBody>
      <dsp:txXfrm>
        <a:off x="2200021" y="1413814"/>
        <a:ext cx="1386050" cy="1298227"/>
      </dsp:txXfrm>
    </dsp:sp>
    <dsp:sp modelId="{5BE2798C-3122-4AD5-B3CA-8945AC83528D}">
      <dsp:nvSpPr>
        <dsp:cNvPr id="0" name=""/>
        <dsp:cNvSpPr/>
      </dsp:nvSpPr>
      <dsp:spPr>
        <a:xfrm>
          <a:off x="2159631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Priorität: 5</a:t>
          </a:r>
        </a:p>
      </dsp:txBody>
      <dsp:txXfrm>
        <a:off x="2200021" y="3004977"/>
        <a:ext cx="1386050" cy="1298227"/>
      </dsp:txXfrm>
    </dsp:sp>
    <dsp:sp modelId="{B0769637-2B78-4BA8-AC81-DF9CFFCD09C2}">
      <dsp:nvSpPr>
        <dsp:cNvPr id="0" name=""/>
        <dsp:cNvSpPr/>
      </dsp:nvSpPr>
      <dsp:spPr>
        <a:xfrm>
          <a:off x="3960019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XML-Inhaltsverzeichnis (FR.03)</a:t>
          </a:r>
        </a:p>
      </dsp:txBody>
      <dsp:txXfrm>
        <a:off x="3960019" y="0"/>
        <a:ext cx="1833537" cy="1372084"/>
      </dsp:txXfrm>
    </dsp:sp>
    <dsp:sp modelId="{A57F0F8B-BBD8-45E9-8FA3-ED040C55534C}">
      <dsp:nvSpPr>
        <dsp:cNvPr id="0" name=""/>
        <dsp:cNvSpPr/>
      </dsp:nvSpPr>
      <dsp:spPr>
        <a:xfrm>
          <a:off x="4130684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591438"/>
            <a:satOff val="3652"/>
            <a:lumOff val="-52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XML-Dokument Navigieren zu können</a:t>
          </a:r>
        </a:p>
      </dsp:txBody>
      <dsp:txXfrm>
        <a:off x="4171074" y="1413814"/>
        <a:ext cx="1386050" cy="1298227"/>
      </dsp:txXfrm>
    </dsp:sp>
    <dsp:sp modelId="{12C4C95A-491F-4CE0-9D06-FFCCAD48AAD5}">
      <dsp:nvSpPr>
        <dsp:cNvPr id="0" name=""/>
        <dsp:cNvSpPr/>
      </dsp:nvSpPr>
      <dsp:spPr>
        <a:xfrm>
          <a:off x="4130684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739297"/>
            <a:satOff val="4564"/>
            <a:lumOff val="-65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Priorität: 4</a:t>
          </a:r>
        </a:p>
      </dsp:txBody>
      <dsp:txXfrm>
        <a:off x="4171074" y="3004977"/>
        <a:ext cx="1386050" cy="1298227"/>
      </dsp:txXfrm>
    </dsp:sp>
    <dsp:sp modelId="{608C95B0-267F-499A-A1BB-480BFFE18EC3}">
      <dsp:nvSpPr>
        <dsp:cNvPr id="0" name=""/>
        <dsp:cNvSpPr/>
      </dsp:nvSpPr>
      <dsp:spPr>
        <a:xfrm>
          <a:off x="5918384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AAS-Generator (FR.04)</a:t>
          </a:r>
        </a:p>
      </dsp:txBody>
      <dsp:txXfrm>
        <a:off x="5918384" y="0"/>
        <a:ext cx="1833537" cy="1372084"/>
      </dsp:txXfrm>
    </dsp:sp>
    <dsp:sp modelId="{4A810B5D-E8A6-43AF-91D8-5C245EF4327F}">
      <dsp:nvSpPr>
        <dsp:cNvPr id="0" name=""/>
        <dsp:cNvSpPr/>
      </dsp:nvSpPr>
      <dsp:spPr>
        <a:xfrm>
          <a:off x="6101737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Automatische Generierung von AAS-Modellen aus Dateien</a:t>
          </a:r>
        </a:p>
      </dsp:txBody>
      <dsp:txXfrm>
        <a:off x="6142127" y="1413814"/>
        <a:ext cx="1386050" cy="1298227"/>
      </dsp:txXfrm>
    </dsp:sp>
    <dsp:sp modelId="{C88631A8-0C37-4960-AD2B-90FD95A8FF08}">
      <dsp:nvSpPr>
        <dsp:cNvPr id="0" name=""/>
        <dsp:cNvSpPr/>
      </dsp:nvSpPr>
      <dsp:spPr>
        <a:xfrm>
          <a:off x="6101737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035016"/>
            <a:satOff val="6390"/>
            <a:lumOff val="-91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Priorität: 4</a:t>
          </a:r>
        </a:p>
      </dsp:txBody>
      <dsp:txXfrm>
        <a:off x="6142127" y="3004977"/>
        <a:ext cx="1386050" cy="1298227"/>
      </dsp:txXfrm>
    </dsp:sp>
    <dsp:sp modelId="{4495CB40-1619-4D88-978F-FD59387CBF3E}">
      <dsp:nvSpPr>
        <dsp:cNvPr id="0" name=""/>
        <dsp:cNvSpPr/>
      </dsp:nvSpPr>
      <dsp:spPr>
        <a:xfrm>
          <a:off x="7889437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API-Datenabruf (FR.05)</a:t>
          </a:r>
        </a:p>
      </dsp:txBody>
      <dsp:txXfrm>
        <a:off x="7889437" y="0"/>
        <a:ext cx="1833537" cy="1372084"/>
      </dsp:txXfrm>
    </dsp:sp>
    <dsp:sp modelId="{581D955F-5B94-4956-A815-875D4E7BE52F}">
      <dsp:nvSpPr>
        <dsp:cNvPr id="0" name=""/>
        <dsp:cNvSpPr/>
      </dsp:nvSpPr>
      <dsp:spPr>
        <a:xfrm>
          <a:off x="8072790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182876"/>
            <a:satOff val="7303"/>
            <a:lumOff val="-104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Einzelne Datenpunkte eines AAS können per API abgefragt werden</a:t>
          </a:r>
        </a:p>
      </dsp:txBody>
      <dsp:txXfrm>
        <a:off x="8113180" y="1413814"/>
        <a:ext cx="1386050" cy="1298227"/>
      </dsp:txXfrm>
    </dsp:sp>
    <dsp:sp modelId="{F8AF17B3-4BB6-4227-BE5F-F5ED3F6AADCB}">
      <dsp:nvSpPr>
        <dsp:cNvPr id="0" name=""/>
        <dsp:cNvSpPr/>
      </dsp:nvSpPr>
      <dsp:spPr>
        <a:xfrm>
          <a:off x="8072790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/>
            <a:t>Priorität: 1 (niedrig)</a:t>
          </a:r>
        </a:p>
      </dsp:txBody>
      <dsp:txXfrm>
        <a:off x="8113180" y="3004977"/>
        <a:ext cx="1386050" cy="12982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236187-9D13-4211-9614-0775896C76D2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BAD60C-87B8-4ABB-8EDA-A36E63D8BFC9}">
      <dsp:nvSpPr>
        <dsp:cNvPr id="0" name=""/>
        <dsp:cNvSpPr/>
      </dsp:nvSpPr>
      <dsp:spPr>
        <a:xfrm>
          <a:off x="380119" y="246332"/>
          <a:ext cx="7675541" cy="49244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Benutzerfreundlichkeit (NFR.01)</a:t>
          </a:r>
        </a:p>
      </dsp:txBody>
      <dsp:txXfrm>
        <a:off x="380119" y="246332"/>
        <a:ext cx="7675541" cy="492448"/>
      </dsp:txXfrm>
    </dsp:sp>
    <dsp:sp modelId="{4831E751-20FE-4E9E-B3E0-93C4BC2C95EB}">
      <dsp:nvSpPr>
        <dsp:cNvPr id="0" name=""/>
        <dsp:cNvSpPr/>
      </dsp:nvSpPr>
      <dsp:spPr>
        <a:xfrm>
          <a:off x="92935" y="16044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A09A76-F1DA-4324-8332-045AC03CCD6C}">
      <dsp:nvSpPr>
        <dsp:cNvPr id="0" name=""/>
        <dsp:cNvSpPr/>
      </dsp:nvSpPr>
      <dsp:spPr>
        <a:xfrm>
          <a:off x="826075" y="985438"/>
          <a:ext cx="7229585" cy="492448"/>
        </a:xfrm>
        <a:prstGeom prst="rect">
          <a:avLst/>
        </a:prstGeom>
        <a:solidFill>
          <a:schemeClr val="accent2">
            <a:hueOff val="-221789"/>
            <a:satOff val="1369"/>
            <a:lumOff val="-1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Performance (NFR.02)</a:t>
          </a:r>
        </a:p>
      </dsp:txBody>
      <dsp:txXfrm>
        <a:off x="826075" y="985438"/>
        <a:ext cx="7229585" cy="492448"/>
      </dsp:txXfrm>
    </dsp:sp>
    <dsp:sp modelId="{7605A585-4987-4E5D-926F-9636B05C958B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21789"/>
              <a:satOff val="1369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2E38C5-3099-4102-B030-9D3E4C275E95}">
      <dsp:nvSpPr>
        <dsp:cNvPr id="0" name=""/>
        <dsp:cNvSpPr/>
      </dsp:nvSpPr>
      <dsp:spPr>
        <a:xfrm>
          <a:off x="1070457" y="1724003"/>
          <a:ext cx="6985203" cy="492448"/>
        </a:xfrm>
        <a:prstGeom prst="rect">
          <a:avLst/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Wartbarkeit (NFR.03)</a:t>
          </a:r>
        </a:p>
      </dsp:txBody>
      <dsp:txXfrm>
        <a:off x="1070457" y="1724003"/>
        <a:ext cx="6985203" cy="492448"/>
      </dsp:txXfrm>
    </dsp:sp>
    <dsp:sp modelId="{6E2397BE-754E-4E36-9039-C91FF8B796F1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443578"/>
              <a:satOff val="2739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C9C19E-D3DB-4C2E-8CA3-097818436966}">
      <dsp:nvSpPr>
        <dsp:cNvPr id="0" name=""/>
        <dsp:cNvSpPr/>
      </dsp:nvSpPr>
      <dsp:spPr>
        <a:xfrm>
          <a:off x="1148486" y="2463109"/>
          <a:ext cx="6907174" cy="492448"/>
        </a:xfrm>
        <a:prstGeom prst="rect">
          <a:avLst/>
        </a:prstGeom>
        <a:solidFill>
          <a:schemeClr val="accent2">
            <a:hueOff val="-665368"/>
            <a:satOff val="4108"/>
            <a:lumOff val="-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  <a:latin typeface="Century Gothic" panose="020B0502020202020204"/>
            </a:rPr>
            <a:t>Dokumentation</a:t>
          </a:r>
          <a:r>
            <a:rPr lang="de-DE" sz="2600" kern="1200">
              <a:solidFill>
                <a:schemeClr val="bg1"/>
              </a:solidFill>
            </a:rPr>
            <a:t> (NFR.04)</a:t>
          </a:r>
        </a:p>
      </dsp:txBody>
      <dsp:txXfrm>
        <a:off x="1148486" y="2463109"/>
        <a:ext cx="6907174" cy="492448"/>
      </dsp:txXfrm>
    </dsp:sp>
    <dsp:sp modelId="{FCE1CE38-03B9-4018-B5DF-3DF07022934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1A4F4-B4FB-4091-A962-BF5D9AE4EC36}">
      <dsp:nvSpPr>
        <dsp:cNvPr id="0" name=""/>
        <dsp:cNvSpPr/>
      </dsp:nvSpPr>
      <dsp:spPr>
        <a:xfrm>
          <a:off x="1070457" y="3202215"/>
          <a:ext cx="6985203" cy="492448"/>
        </a:xfrm>
        <a:prstGeom prst="rect">
          <a:avLst/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  <a:latin typeface="Century Gothic" panose="020B0502020202020204"/>
            </a:rPr>
            <a:t>Kompatibilität</a:t>
          </a:r>
          <a:r>
            <a:rPr lang="de-DE" sz="2600" kern="1200">
              <a:solidFill>
                <a:schemeClr val="bg1"/>
              </a:solidFill>
            </a:rPr>
            <a:t> (NFR.05)</a:t>
          </a:r>
        </a:p>
      </dsp:txBody>
      <dsp:txXfrm>
        <a:off x="1070457" y="3202215"/>
        <a:ext cx="6985203" cy="492448"/>
      </dsp:txXfrm>
    </dsp:sp>
    <dsp:sp modelId="{1163563D-5BBC-449A-9BD6-7D6E1C3FE85C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887157"/>
              <a:satOff val="5477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E3134-EC9D-458D-8236-A7507DECFB56}">
      <dsp:nvSpPr>
        <dsp:cNvPr id="0" name=""/>
        <dsp:cNvSpPr/>
      </dsp:nvSpPr>
      <dsp:spPr>
        <a:xfrm>
          <a:off x="826075" y="3940779"/>
          <a:ext cx="7229585" cy="492448"/>
        </a:xfrm>
        <a:prstGeom prst="rect">
          <a:avLst/>
        </a:prstGeom>
        <a:solidFill>
          <a:schemeClr val="accent2">
            <a:hueOff val="-1108946"/>
            <a:satOff val="6847"/>
            <a:lumOff val="-98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Fehlerbehandlung (NFR.06)</a:t>
          </a:r>
        </a:p>
      </dsp:txBody>
      <dsp:txXfrm>
        <a:off x="826075" y="3940779"/>
        <a:ext cx="7229585" cy="492448"/>
      </dsp:txXfrm>
    </dsp:sp>
    <dsp:sp modelId="{0DBD29E0-C2C5-439B-8480-31A2ADEAADD6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108946"/>
              <a:satOff val="6847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E21DB-AFD0-482B-BB81-047701648EAE}">
      <dsp:nvSpPr>
        <dsp:cNvPr id="0" name=""/>
        <dsp:cNvSpPr/>
      </dsp:nvSpPr>
      <dsp:spPr>
        <a:xfrm>
          <a:off x="380119" y="4679885"/>
          <a:ext cx="7675541" cy="492448"/>
        </a:xfrm>
        <a:prstGeom prst="rect">
          <a:avLst/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Verfügbarkeit (NFR.07)</a:t>
          </a:r>
        </a:p>
      </dsp:txBody>
      <dsp:txXfrm>
        <a:off x="380119" y="4679885"/>
        <a:ext cx="7675541" cy="492448"/>
      </dsp:txXfrm>
    </dsp:sp>
    <dsp:sp modelId="{B6E4E0EB-E93E-4386-A423-260CAFC63558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629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629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>
              <a:latin typeface="Century Gothic" panose="020B0502020202020204"/>
            </a:rPr>
            <a:t>Vorgehensmodell</a:t>
          </a:r>
          <a:r>
            <a:rPr lang="de-DE" sz="3200" b="0" kern="1200"/>
            <a:t> &amp; </a:t>
          </a:r>
          <a:r>
            <a:rPr lang="de-DE" sz="3200" b="0" kern="1200">
              <a:latin typeface="Century Gothic" panose="020B0502020202020204"/>
            </a:rPr>
            <a:t>Meilensteine</a:t>
          </a:r>
          <a:endParaRPr lang="de-DE" sz="3200" b="0" kern="1200"/>
        </a:p>
      </dsp:txBody>
      <dsp:txXfrm>
        <a:off x="0" y="629"/>
        <a:ext cx="10741715" cy="1031526"/>
      </dsp:txXfrm>
    </dsp:sp>
    <dsp:sp modelId="{EF1BBC20-CD9D-48F4-B7DD-AD5C19473F6C}">
      <dsp:nvSpPr>
        <dsp:cNvPr id="0" name=""/>
        <dsp:cNvSpPr/>
      </dsp:nvSpPr>
      <dsp:spPr>
        <a:xfrm>
          <a:off x="0" y="103215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032155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>
              <a:latin typeface="Century Gothic" panose="020B0502020202020204"/>
            </a:rPr>
            <a:t>PSP</a:t>
          </a:r>
          <a:r>
            <a:rPr lang="de-DE" sz="3600" b="0" kern="1200"/>
            <a:t> &amp; GANTT</a:t>
          </a:r>
        </a:p>
      </dsp:txBody>
      <dsp:txXfrm>
        <a:off x="0" y="1032155"/>
        <a:ext cx="10741715" cy="1031526"/>
      </dsp:txXfrm>
    </dsp:sp>
    <dsp:sp modelId="{70B25157-CE77-4A24-8B3F-A0FB17CCE747}">
      <dsp:nvSpPr>
        <dsp:cNvPr id="0" name=""/>
        <dsp:cNvSpPr/>
      </dsp:nvSpPr>
      <dsp:spPr>
        <a:xfrm>
          <a:off x="0" y="2063681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EAB7C-8E05-4E21-B202-A627D3A0AB62}">
      <dsp:nvSpPr>
        <dsp:cNvPr id="0" name=""/>
        <dsp:cNvSpPr/>
      </dsp:nvSpPr>
      <dsp:spPr>
        <a:xfrm>
          <a:off x="0" y="2063681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Verwendete Tools</a:t>
          </a:r>
        </a:p>
      </dsp:txBody>
      <dsp:txXfrm>
        <a:off x="0" y="2063681"/>
        <a:ext cx="10741715" cy="1031526"/>
      </dsp:txXfrm>
    </dsp:sp>
    <dsp:sp modelId="{5D665C50-E032-47C6-B963-07F4C091E3C5}">
      <dsp:nvSpPr>
        <dsp:cNvPr id="0" name=""/>
        <dsp:cNvSpPr/>
      </dsp:nvSpPr>
      <dsp:spPr>
        <a:xfrm>
          <a:off x="0" y="3095208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16151-896F-49BC-B867-E18E69043001}">
      <dsp:nvSpPr>
        <dsp:cNvPr id="0" name=""/>
        <dsp:cNvSpPr/>
      </dsp:nvSpPr>
      <dsp:spPr>
        <a:xfrm>
          <a:off x="0" y="3095208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Modularisierung &amp; Systemarchitektur</a:t>
          </a:r>
        </a:p>
      </dsp:txBody>
      <dsp:txXfrm>
        <a:off x="0" y="3095208"/>
        <a:ext cx="10741715" cy="1031526"/>
      </dsp:txXfrm>
    </dsp:sp>
    <dsp:sp modelId="{DE64E4D6-2AFA-40D2-9DD5-0BF45A74E833}">
      <dsp:nvSpPr>
        <dsp:cNvPr id="0" name=""/>
        <dsp:cNvSpPr/>
      </dsp:nvSpPr>
      <dsp:spPr>
        <a:xfrm>
          <a:off x="0" y="4126734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5BD7E0-08F6-46E0-8F3F-EEAB46DF7BCD}">
      <dsp:nvSpPr>
        <dsp:cNvPr id="0" name=""/>
        <dsp:cNvSpPr/>
      </dsp:nvSpPr>
      <dsp:spPr>
        <a:xfrm>
          <a:off x="0" y="4126734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Lösungsansätze</a:t>
          </a:r>
        </a:p>
      </dsp:txBody>
      <dsp:txXfrm>
        <a:off x="0" y="4126734"/>
        <a:ext cx="10741715" cy="103152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/>
            <a:t>Business Case</a:t>
          </a:r>
        </a:p>
      </dsp:txBody>
      <dsp:txXfrm>
        <a:off x="0" y="0"/>
        <a:ext cx="10741715" cy="1289722"/>
      </dsp:txXfrm>
    </dsp:sp>
    <dsp:sp modelId="{EF1BBC20-CD9D-48F4-B7DD-AD5C19473F6C}">
      <dsp:nvSpPr>
        <dsp:cNvPr id="0" name=""/>
        <dsp:cNvSpPr/>
      </dsp:nvSpPr>
      <dsp:spPr>
        <a:xfrm>
          <a:off x="0" y="1289722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289722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Risiken</a:t>
          </a:r>
        </a:p>
      </dsp:txBody>
      <dsp:txXfrm>
        <a:off x="0" y="1289722"/>
        <a:ext cx="10741715" cy="1289722"/>
      </dsp:txXfrm>
    </dsp:sp>
    <dsp:sp modelId="{5D89DBFE-719D-429C-B09C-EC036C51B157}">
      <dsp:nvSpPr>
        <dsp:cNvPr id="0" name=""/>
        <dsp:cNvSpPr/>
      </dsp:nvSpPr>
      <dsp:spPr>
        <a:xfrm>
          <a:off x="0" y="257944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772AF-46C0-4164-AEE8-9DF61B3FBDAE}">
      <dsp:nvSpPr>
        <dsp:cNvPr id="0" name=""/>
        <dsp:cNvSpPr/>
      </dsp:nvSpPr>
      <dsp:spPr>
        <a:xfrm>
          <a:off x="0" y="2579444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Weitere Schritte</a:t>
          </a:r>
        </a:p>
      </dsp:txBody>
      <dsp:txXfrm>
        <a:off x="0" y="2579444"/>
        <a:ext cx="10741715" cy="1289722"/>
      </dsp:txXfrm>
    </dsp:sp>
    <dsp:sp modelId="{70B25157-CE77-4A24-8B3F-A0FB17CCE747}">
      <dsp:nvSpPr>
        <dsp:cNvPr id="0" name=""/>
        <dsp:cNvSpPr/>
      </dsp:nvSpPr>
      <dsp:spPr>
        <a:xfrm>
          <a:off x="0" y="3869167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EAB7C-8E05-4E21-B202-A627D3A0AB62}">
      <dsp:nvSpPr>
        <dsp:cNvPr id="0" name=""/>
        <dsp:cNvSpPr/>
      </dsp:nvSpPr>
      <dsp:spPr>
        <a:xfrm>
          <a:off x="0" y="3869167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Fazit</a:t>
          </a:r>
        </a:p>
      </dsp:txBody>
      <dsp:txXfrm>
        <a:off x="0" y="3869167"/>
        <a:ext cx="10741715" cy="1289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9F54A64-C0A3-4FB1-8C4E-2E5EB3F5A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FD8E59-B1ED-4805-B20D-E60967CE1F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042E8-A934-4E93-8524-4DE0E2A1EBD4}" type="datetime1">
              <a:rPr lang="de-DE" smtClean="0"/>
              <a:t>20.11.2025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DC44CD-92CE-4BA7-97C1-5009E9351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039F17-888E-4995-9FF6-5702E62697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B81DA-4319-472A-BAB4-C6D52FFF15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06500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EC863-2C79-4D85-8928-56AB8F3A9C87}" type="datetime1">
              <a:rPr lang="de-DE" noProof="0" smtClean="0"/>
              <a:pPr/>
              <a:t>20.11.2025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3889FD-0077-42EF-9287-BC2F9203A53E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652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5007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Ich übersetze auf </a:t>
            </a:r>
            <a:r>
              <a:rPr lang="de-DE" err="1"/>
              <a:t>detusch</a:t>
            </a:r>
            <a:r>
              <a:rPr lang="de-DE"/>
              <a:t> das PSP/Abbildungsverweise/Abbildungsbeschriftung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14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99324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Abschließende Klärung aller Kundenanforderungen (BC, CRS) und der Einarbeitung in AAS.</a:t>
            </a: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Fertigstellung und Abnahme aller Design-Dokumente, inklusive Wireframes, SRS und SAS.</a:t>
            </a: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  <a:p>
            <a:r>
              <a:rPr lang="de-DE" sz="1200"/>
              <a:t>Fertigstellung der Implementierung aller Funktionalitäten / Use Cases</a:t>
            </a:r>
          </a:p>
          <a:p>
            <a:endParaRPr lang="de-DE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Alle Tests mitsamt der Fehlerdokumentation abgeschlossen.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Projektabschluss und Übergabe (inklusive Abschlusspräsentation).</a:t>
            </a:r>
            <a:endParaRPr lang="de-DE" sz="1200" b="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87066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18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524549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Fede du </a:t>
            </a:r>
            <a:r>
              <a:rPr lang="en-US" err="1">
                <a:ea typeface="Calibri"/>
                <a:cs typeface="Calibri"/>
              </a:rPr>
              <a:t>solltest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ungefähr</a:t>
            </a:r>
            <a:r>
              <a:rPr lang="en-US">
                <a:ea typeface="Calibri"/>
                <a:cs typeface="Calibri"/>
              </a:rPr>
              <a:t> 8 min </a:t>
            </a:r>
            <a:r>
              <a:rPr lang="en-US" err="1">
                <a:ea typeface="Calibri"/>
                <a:cs typeface="Calibri"/>
              </a:rPr>
              <a:t>starten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können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ansonsten</a:t>
            </a:r>
          </a:p>
          <a:p>
            <a:r>
              <a:rPr lang="en-US">
                <a:ea typeface="Calibri"/>
                <a:cs typeface="Calibri"/>
              </a:rPr>
              <a:t>Bitte Zeit </a:t>
            </a:r>
            <a:r>
              <a:rPr lang="en-US" err="1">
                <a:ea typeface="Calibri"/>
                <a:cs typeface="Calibri"/>
              </a:rPr>
              <a:t>aufholen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61908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Flo du </a:t>
            </a:r>
            <a:r>
              <a:rPr lang="en-US" err="1">
                <a:ea typeface="Calibri"/>
                <a:cs typeface="Calibri"/>
              </a:rPr>
              <a:t>solltest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11 min </a:t>
            </a:r>
            <a:r>
              <a:rPr lang="en-US" err="1">
                <a:ea typeface="Calibri"/>
                <a:cs typeface="Calibri"/>
              </a:rPr>
              <a:t>starten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können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sonst</a:t>
            </a:r>
            <a:r>
              <a:rPr lang="en-US">
                <a:ea typeface="Calibri"/>
                <a:cs typeface="Calibri"/>
              </a:rPr>
              <a:t> bitte Zeit </a:t>
            </a:r>
            <a:r>
              <a:rPr lang="en-US" err="1">
                <a:ea typeface="Calibri"/>
                <a:cs typeface="Calibri"/>
              </a:rPr>
              <a:t>aufholen</a:t>
            </a:r>
            <a:r>
              <a:rPr lang="en-US">
                <a:ea typeface="Calibri"/>
                <a:cs typeface="Calibri"/>
              </a:rPr>
              <a:t>,</a:t>
            </a:r>
          </a:p>
          <a:p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Falls bis du bis 16 min </a:t>
            </a:r>
            <a:r>
              <a:rPr lang="en-US" err="1">
                <a:ea typeface="Calibri"/>
                <a:cs typeface="Calibri"/>
              </a:rPr>
              <a:t>fertig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34694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ca. 16 min sein,</a:t>
            </a:r>
          </a:p>
          <a:p>
            <a:r>
              <a:rPr lang="en-US">
                <a:ea typeface="Calibri"/>
                <a:cs typeface="Calibri"/>
              </a:rPr>
              <a:t>Morten du hast </a:t>
            </a:r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 bis 19 min für </a:t>
            </a:r>
            <a:r>
              <a:rPr lang="en-US" err="1">
                <a:ea typeface="Calibri"/>
                <a:cs typeface="Calibri"/>
              </a:rPr>
              <a:t>alles</a:t>
            </a:r>
            <a:r>
              <a:rPr lang="en-US">
                <a:ea typeface="Calibri"/>
                <a:cs typeface="Calibri"/>
              </a:rPr>
              <a:t>, was du </a:t>
            </a:r>
            <a:r>
              <a:rPr lang="en-US" err="1">
                <a:ea typeface="Calibri"/>
                <a:cs typeface="Calibri"/>
              </a:rPr>
              <a:t>sagen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möchtest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22176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 </a:t>
            </a:r>
            <a:r>
              <a:rPr lang="en-US" err="1">
                <a:ea typeface="Calibri"/>
                <a:cs typeface="Calibri"/>
              </a:rPr>
              <a:t>ist</a:t>
            </a:r>
            <a:r>
              <a:rPr lang="en-US">
                <a:ea typeface="Calibri"/>
                <a:cs typeface="Calibri"/>
              </a:rPr>
              <a:t> es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19 min und Martin hat </a:t>
            </a:r>
            <a:r>
              <a:rPr lang="en-US" err="1">
                <a:ea typeface="Calibri"/>
                <a:cs typeface="Calibri"/>
              </a:rPr>
              <a:t>eine</a:t>
            </a:r>
            <a:r>
              <a:rPr lang="en-US">
                <a:ea typeface="Calibri"/>
                <a:cs typeface="Calibri"/>
              </a:rPr>
              <a:t> Minute für den 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37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28257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572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Das Ziel </a:t>
            </a:r>
            <a:r>
              <a:rPr lang="en-US" err="1"/>
              <a:t>unseres</a:t>
            </a:r>
            <a:r>
              <a:rPr lang="en-US"/>
              <a:t> </a:t>
            </a:r>
            <a:r>
              <a:rPr lang="en-US" err="1"/>
              <a:t>Projektes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die </a:t>
            </a:r>
            <a:r>
              <a:rPr lang="en-US" err="1"/>
              <a:t>Erweiterung</a:t>
            </a:r>
            <a:r>
              <a:rPr lang="en-US"/>
              <a:t> von </a:t>
            </a:r>
            <a:r>
              <a:rPr lang="en-US" err="1"/>
              <a:t>bestehenden</a:t>
            </a:r>
            <a:r>
              <a:rPr lang="en-US"/>
              <a:t> </a:t>
            </a:r>
            <a:r>
              <a:rPr lang="en-US" err="1"/>
              <a:t>BaSyx-Funktionalitäten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Editor-Modus. </a:t>
            </a:r>
          </a:p>
          <a:p>
            <a:r>
              <a:rPr lang="en-US">
                <a:ea typeface="Calibri"/>
                <a:cs typeface="Calibri"/>
              </a:rPr>
              <a:t>Klick Animation 1</a:t>
            </a:r>
            <a:endParaRPr lang="en-US"/>
          </a:p>
          <a:p>
            <a:r>
              <a:rPr lang="en-US"/>
              <a:t>Zum Einen </a:t>
            </a:r>
            <a:r>
              <a:rPr lang="en-US" err="1"/>
              <a:t>ist</a:t>
            </a:r>
            <a:r>
              <a:rPr lang="en-US"/>
              <a:t> es am Ende des </a:t>
            </a:r>
            <a:r>
              <a:rPr lang="en-US" err="1"/>
              <a:t>Projektes</a:t>
            </a:r>
            <a:r>
              <a:rPr lang="en-US"/>
              <a:t> </a:t>
            </a:r>
            <a:r>
              <a:rPr lang="en-US" err="1"/>
              <a:t>möglich</a:t>
            </a:r>
            <a:r>
              <a:rPr lang="en-US"/>
              <a:t>, KBL und VEC-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AAS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erstellen</a:t>
            </a:r>
            <a:r>
              <a:rPr lang="en-US"/>
              <a:t>, auf </a:t>
            </a:r>
            <a:r>
              <a:rPr lang="en-US" err="1"/>
              <a:t>Plausibilität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prüfen</a:t>
            </a:r>
            <a:r>
              <a:rPr lang="en-US"/>
              <a:t> und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einem</a:t>
            </a:r>
            <a:r>
              <a:rPr lang="en-US"/>
              <a:t> </a:t>
            </a:r>
            <a:r>
              <a:rPr lang="en-US" err="1"/>
              <a:t>entsprechenden</a:t>
            </a:r>
            <a:r>
              <a:rPr lang="en-US"/>
              <a:t> Mime-Type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setzen</a:t>
            </a:r>
            <a:r>
              <a:rPr lang="en-US"/>
              <a:t>. Dabei </a:t>
            </a:r>
            <a:r>
              <a:rPr lang="en-US" err="1"/>
              <a:t>werden</a:t>
            </a:r>
            <a:r>
              <a:rPr lang="en-US"/>
              <a:t> </a:t>
            </a:r>
            <a:r>
              <a:rPr lang="en-US" err="1"/>
              <a:t>relevante</a:t>
            </a:r>
            <a:r>
              <a:rPr lang="en-US"/>
              <a:t> </a:t>
            </a:r>
            <a:r>
              <a:rPr lang="en-US" err="1"/>
              <a:t>Datenpunkte</a:t>
            </a:r>
            <a:r>
              <a:rPr lang="en-US"/>
              <a:t> der </a:t>
            </a:r>
            <a:r>
              <a:rPr lang="en-US" err="1"/>
              <a:t>Quelldatei</a:t>
            </a:r>
            <a:r>
              <a:rPr lang="en-US"/>
              <a:t> </a:t>
            </a:r>
            <a:r>
              <a:rPr lang="en-US" err="1"/>
              <a:t>direkt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Submodell</a:t>
            </a:r>
            <a:r>
              <a:rPr lang="en-US"/>
              <a:t> </a:t>
            </a:r>
            <a:r>
              <a:rPr lang="en-US" err="1"/>
              <a:t>erstellt</a:t>
            </a:r>
            <a:r>
              <a:rPr lang="en-US"/>
              <a:t>. 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Klick Animation 2</a:t>
            </a:r>
            <a:endParaRPr lang="en-US"/>
          </a:p>
          <a:p>
            <a:r>
              <a:rPr lang="en-US"/>
              <a:t>Zum </a:t>
            </a:r>
            <a:r>
              <a:rPr lang="en-US" err="1"/>
              <a:t>anderen</a:t>
            </a:r>
            <a:r>
              <a:rPr lang="en-US"/>
              <a:t> </a:t>
            </a:r>
            <a:r>
              <a:rPr lang="en-US" err="1"/>
              <a:t>werden</a:t>
            </a:r>
            <a:r>
              <a:rPr lang="en-US"/>
              <a:t> in der </a:t>
            </a:r>
            <a:r>
              <a:rPr lang="en-US" err="1"/>
              <a:t>Visualisierung</a:t>
            </a:r>
            <a:r>
              <a:rPr lang="en-US"/>
              <a:t> von </a:t>
            </a:r>
            <a:r>
              <a:rPr lang="en-US" err="1"/>
              <a:t>Submodels</a:t>
            </a:r>
            <a:r>
              <a:rPr lang="en-US"/>
              <a:t> </a:t>
            </a:r>
            <a:r>
              <a:rPr lang="en-US" err="1"/>
              <a:t>relevante</a:t>
            </a:r>
            <a:r>
              <a:rPr lang="en-US"/>
              <a:t> </a:t>
            </a:r>
            <a:r>
              <a:rPr lang="en-US" err="1"/>
              <a:t>Datenpunkte</a:t>
            </a:r>
            <a:r>
              <a:rPr lang="en-US"/>
              <a:t> von AML, KBL, VEC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anderen</a:t>
            </a:r>
            <a:r>
              <a:rPr lang="en-US"/>
              <a:t> XML-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strukturiert</a:t>
            </a:r>
            <a:r>
              <a:rPr lang="en-US"/>
              <a:t> </a:t>
            </a:r>
            <a:r>
              <a:rPr lang="en-US" err="1"/>
              <a:t>angezeigt</a:t>
            </a:r>
            <a:r>
              <a:rPr lang="en-US"/>
              <a:t> und </a:t>
            </a:r>
            <a:r>
              <a:rPr lang="en-US" err="1"/>
              <a:t>gefiltert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Klick Animation 3</a:t>
            </a:r>
            <a:endParaRPr lang="en-US"/>
          </a:p>
          <a:p>
            <a:r>
              <a:rPr lang="en-US"/>
              <a:t>In </a:t>
            </a:r>
            <a:r>
              <a:rPr lang="en-US" err="1"/>
              <a:t>diesem</a:t>
            </a:r>
            <a:r>
              <a:rPr lang="en-US"/>
              <a:t> </a:t>
            </a:r>
            <a:r>
              <a:rPr lang="en-US" err="1"/>
              <a:t>Zusammenhang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abhängig</a:t>
            </a:r>
            <a:r>
              <a:rPr lang="en-US"/>
              <a:t> </a:t>
            </a:r>
            <a:r>
              <a:rPr lang="en-US" err="1"/>
              <a:t>vom</a:t>
            </a:r>
            <a:r>
              <a:rPr lang="en-US"/>
              <a:t> </a:t>
            </a:r>
            <a:r>
              <a:rPr lang="en-US" err="1"/>
              <a:t>Projektfortschritt</a:t>
            </a:r>
            <a:r>
              <a:rPr lang="en-US"/>
              <a:t> die REST-API </a:t>
            </a:r>
            <a:r>
              <a:rPr lang="en-US" err="1"/>
              <a:t>mit</a:t>
            </a:r>
            <a:r>
              <a:rPr lang="en-US"/>
              <a:t> </a:t>
            </a:r>
            <a:r>
              <a:rPr lang="en-US" err="1"/>
              <a:t>Funktionalitäten</a:t>
            </a:r>
            <a:r>
              <a:rPr lang="en-US"/>
              <a:t> </a:t>
            </a:r>
            <a:r>
              <a:rPr lang="en-US" err="1"/>
              <a:t>zum</a:t>
            </a:r>
            <a:r>
              <a:rPr lang="en-US"/>
              <a:t> "</a:t>
            </a:r>
            <a:r>
              <a:rPr lang="en-US" err="1"/>
              <a:t>Reingreifen</a:t>
            </a:r>
            <a:r>
              <a:rPr lang="en-US"/>
              <a:t>" in XML-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ausgebaut</a:t>
            </a:r>
            <a:r>
              <a:rPr lang="en-US"/>
              <a:t> </a:t>
            </a:r>
            <a:r>
              <a:rPr lang="en-US" err="1"/>
              <a:t>worden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Dem </a:t>
            </a:r>
            <a:r>
              <a:rPr lang="en-US" err="1"/>
              <a:t>Nutzer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es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erfolgreichem</a:t>
            </a:r>
            <a:r>
              <a:rPr lang="en-US"/>
              <a:t> </a:t>
            </a:r>
            <a:r>
              <a:rPr lang="en-US" err="1"/>
              <a:t>Projektabschluss</a:t>
            </a:r>
            <a:r>
              <a:rPr lang="en-US"/>
              <a:t> </a:t>
            </a:r>
            <a:r>
              <a:rPr lang="en-US" err="1"/>
              <a:t>somit</a:t>
            </a:r>
            <a:r>
              <a:rPr lang="en-US"/>
              <a:t> </a:t>
            </a:r>
            <a:r>
              <a:rPr lang="en-US" err="1"/>
              <a:t>möglich</a:t>
            </a:r>
            <a:r>
              <a:rPr lang="en-US"/>
              <a:t>, </a:t>
            </a:r>
            <a:r>
              <a:rPr lang="en-US" err="1"/>
              <a:t>bisher</a:t>
            </a:r>
            <a:r>
              <a:rPr lang="en-US"/>
              <a:t> </a:t>
            </a:r>
            <a:r>
              <a:rPr lang="en-US" err="1"/>
              <a:t>noch</a:t>
            </a:r>
            <a:r>
              <a:rPr lang="en-US"/>
              <a:t> nicht </a:t>
            </a:r>
            <a:r>
              <a:rPr lang="en-US" err="1"/>
              <a:t>etablierte</a:t>
            </a:r>
            <a:r>
              <a:rPr lang="en-US"/>
              <a:t> </a:t>
            </a:r>
            <a:r>
              <a:rPr lang="en-US" err="1"/>
              <a:t>Dateitypen</a:t>
            </a:r>
            <a:r>
              <a:rPr lang="en-US"/>
              <a:t> in sein AAS-</a:t>
            </a:r>
            <a:r>
              <a:rPr lang="en-US" err="1"/>
              <a:t>Umfeld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integrieren</a:t>
            </a:r>
            <a:r>
              <a:rPr lang="en-US"/>
              <a:t>, </a:t>
            </a:r>
            <a:r>
              <a:rPr lang="en-US" err="1"/>
              <a:t>Submodelle</a:t>
            </a:r>
            <a:r>
              <a:rPr lang="en-US"/>
              <a:t> </a:t>
            </a:r>
            <a:r>
              <a:rPr lang="en-US" err="1"/>
              <a:t>automatisch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Asset-</a:t>
            </a:r>
            <a:r>
              <a:rPr lang="en-US" err="1"/>
              <a:t>Erstellung</a:t>
            </a:r>
            <a:r>
              <a:rPr lang="en-US"/>
              <a:t> </a:t>
            </a:r>
            <a:r>
              <a:rPr lang="en-US" err="1"/>
              <a:t>generiert</a:t>
            </a:r>
            <a:r>
              <a:rPr lang="en-US"/>
              <a:t> und </a:t>
            </a:r>
            <a:r>
              <a:rPr lang="en-US" err="1"/>
              <a:t>benutzerfreundlich</a:t>
            </a:r>
            <a:r>
              <a:rPr lang="en-US"/>
              <a:t> </a:t>
            </a:r>
            <a:r>
              <a:rPr lang="en-US" err="1"/>
              <a:t>angezeigt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bekommen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5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62659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1:30 sein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6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23607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9484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9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84021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Zu </a:t>
            </a:r>
            <a:r>
              <a:rPr lang="de-DE" err="1"/>
              <a:t>UseCase</a:t>
            </a:r>
            <a:r>
              <a:rPr lang="de-DE"/>
              <a:t> 1 gehört </a:t>
            </a:r>
            <a:r>
              <a:rPr lang="de-DE" err="1"/>
              <a:t>MimeType</a:t>
            </a:r>
            <a:r>
              <a:rPr lang="de-DE"/>
              <a:t> Erkennung</a:t>
            </a:r>
          </a:p>
          <a:p>
            <a:pPr marL="171450" indent="-171450">
              <a:buFontTx/>
              <a:buChar char="-"/>
            </a:pPr>
            <a:r>
              <a:rPr lang="de-DE"/>
              <a:t>Wenn z.B. KBL hochlädt muss richtige Dateiendung erkannt werden</a:t>
            </a:r>
          </a:p>
          <a:p>
            <a:pPr marL="0" indent="0">
              <a:buFontTx/>
              <a:buNone/>
            </a:pPr>
            <a:r>
              <a:rPr lang="de-DE" err="1"/>
              <a:t>Plausiblitätscheck</a:t>
            </a:r>
            <a:r>
              <a:rPr lang="de-DE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/>
              <a:t>XML-Dokument braucht XML-Struktur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=&gt; Priorität 1 nicht wichtig, 5 sehr wichtig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e-DE"/>
              <a:t>beide habe die höchste Priorität da sie für eine andere Funktionale Anforderung Voraussetzung sind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XML-Inhaltsverzeichnis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- um im XML-Dokument durch Navigieren zu können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AAS-Generator</a:t>
            </a:r>
          </a:p>
          <a:p>
            <a:pPr marL="171450" indent="-171450">
              <a:buFontTx/>
              <a:buChar char="-"/>
            </a:pPr>
            <a:r>
              <a:rPr lang="de-DE"/>
              <a:t>erstellt aus KBL/VEC Dateien ein AAS-Modell, um das zu machen benötigt man die FR 01 und 02</a:t>
            </a:r>
          </a:p>
          <a:p>
            <a:pPr marL="0" indent="0">
              <a:buFontTx/>
              <a:buNone/>
            </a:pPr>
            <a:r>
              <a:rPr lang="de-DE"/>
              <a:t>API-Datenabruf</a:t>
            </a:r>
          </a:p>
          <a:p>
            <a:pPr marL="171450" indent="-171450">
              <a:buFontTx/>
              <a:buChar char="-"/>
            </a:pPr>
            <a:r>
              <a:rPr lang="de-DE"/>
              <a:t>einzelne Datenpunkte per API abgefragt werden</a:t>
            </a:r>
          </a:p>
          <a:p>
            <a:pPr marL="171450" indent="-171450">
              <a:buFontTx/>
              <a:buChar char="-"/>
            </a:pPr>
            <a:r>
              <a:rPr lang="de-DE"/>
              <a:t>vom Kunden als optimal angesehen d.h. Priorität 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45491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/>
              <a:t>UI-Elemente bestehenden Workflow passen</a:t>
            </a:r>
          </a:p>
          <a:p>
            <a:pPr marL="228600" indent="-228600">
              <a:buAutoNum type="arabicPeriod"/>
            </a:pPr>
            <a:r>
              <a:rPr lang="de-DE"/>
              <a:t>Dateiextraktion und </a:t>
            </a:r>
            <a:r>
              <a:rPr lang="de-DE" err="1"/>
              <a:t>Validitätsprüfung</a:t>
            </a:r>
            <a:r>
              <a:rPr lang="de-DE"/>
              <a:t> keine längere Wartezeit</a:t>
            </a:r>
          </a:p>
          <a:p>
            <a:pPr marL="228600" indent="-228600">
              <a:buAutoNum type="arabicPeriod"/>
            </a:pPr>
            <a:r>
              <a:rPr lang="de-DE"/>
              <a:t>Wartbarkeit</a:t>
            </a:r>
          </a:p>
          <a:p>
            <a:pPr marL="228600" indent="-228600">
              <a:buAutoNum type="arabicPeriod"/>
            </a:pPr>
            <a:r>
              <a:rPr lang="de-DE"/>
              <a:t>Dokumentation</a:t>
            </a:r>
          </a:p>
          <a:p>
            <a:pPr marL="228600" indent="-228600">
              <a:buAutoNum type="arabicPeriod"/>
            </a:pPr>
            <a:r>
              <a:rPr lang="de-DE"/>
              <a:t>Kompatibilität, mit alten Funktionen Kompatibel sein</a:t>
            </a:r>
          </a:p>
          <a:p>
            <a:pPr marL="228600" indent="-228600">
              <a:buAutoNum type="arabicPeriod"/>
            </a:pPr>
            <a:r>
              <a:rPr lang="de-DE"/>
              <a:t>kein Programmabsturz und ausschlussreiche Fehlermeldungen geben</a:t>
            </a:r>
          </a:p>
          <a:p>
            <a:pPr marL="228600" indent="-228600">
              <a:buAutoNum type="arabicPeriod"/>
            </a:pPr>
            <a:r>
              <a:rPr lang="de-DE"/>
              <a:t>Verfügbarkeit, finale Funktionen veröffentlicht sein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11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30583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6 min sein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07703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TINF24F_VE02_Vorgehensmodelle.pdf SWE</a:t>
            </a:r>
          </a:p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13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70884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81548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CABE41-8979-4567-9435-E1CF5D5922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4767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8C9BB4-20CC-4C53-94D1-BA04C49287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95245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96DCF6-C78A-471F-8298-CA1DBCC32E61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836894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2538B5-EF8C-4B66-B383-B147D79FD06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4429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2FE0C1-5740-484F-9AAA-D3D368D1072C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48526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C32B4-2E40-45CA-9108-47253D39E1A9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4760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3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A9CF4-B140-43C7-AD2A-87C7B3B60EA3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869568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3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3EAFFA-2E73-4064-8E36-A16636EAE4E6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0670707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FF825D-DF9F-463D-B978-D4A91318785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88858080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5EC5-7FBE-4888-A663-A66E5857CBB3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8208584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9F109C-2911-46F8-BD12-5E064301874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903433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813FFC-1972-440D-844B-76254FE26AD7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628909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02C0F-4692-4C21-A3BF-846BA9AD4CF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29631554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92D4D1-2B4D-4B0D-942F-2FC92EFB1E7C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8094267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73558F-E39C-459D-9466-8927943E4A9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57568727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6B7F5A-5A95-4A34-B902-47BAF17A846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84930555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25FD55-3229-4B68-BD74-B135798F57D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79704888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2B210F-5DA6-44A8-9C4C-AF9CB46561A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410876974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537EF0-BB7F-4777-A29A-E0AA2EFDD415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18059384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4E8A0-E3BB-4737-B800-B84A275E24C9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789629131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503A2F-9927-44F4-A849-763314F458A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2035785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1A032-ED30-49DC-8E79-D6E8D75549A5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13076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2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9AEC-30D6-4C66-8AE0-6FF5D9D140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7681681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2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3C967-3582-4448-B223-7CBDE0D3BF8B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66051961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743667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9F109C-2911-46F8-BD12-5E064301874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12484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1A032-ED30-49DC-8E79-D6E8D75549A5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954948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B8DAED-7A30-4E5D-B8E1-F7331BDC165B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315510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ACAB-AD99-464A-A922-292A162DD3E8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385064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9F3C2-ADA7-47DC-81BF-B853BFDE748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769137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D1C60E-2131-4570-B015-6380A8420456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76575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9C4EA7-7EF1-41AF-9293-81EF3DEC9C31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7383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B8DAED-7A30-4E5D-B8E1-F7331BDC165B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6234884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5AAB3-28EC-4AEB-9F3B-11B99815260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510073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CABE41-8979-4567-9435-E1CF5D5922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400333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8C9BB4-20CC-4C53-94D1-BA04C49287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8370397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96DCF6-C78A-471F-8298-CA1DBCC32E61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6045518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2538B5-EF8C-4B66-B383-B147D79FD06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6504658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2FE0C1-5740-484F-9AAA-D3D368D1072C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858809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C32B4-2E40-45CA-9108-47253D39E1A9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142758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A9CF4-B140-43C7-AD2A-87C7B3B60EA3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280642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3EAFFA-2E73-4064-8E36-A16636EAE4E6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139466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9B53DF-F03E-4387-BEB9-895FAC4E804B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ACAB-AD99-464A-A922-292A162DD3E8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814681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FF825D-DF9F-463D-B978-D4A91318785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5EC5-7FBE-4888-A663-A66E5857CBB3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813FFC-1972-440D-844B-76254FE26AD7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02C0F-4692-4C21-A3BF-846BA9AD4CF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92D4D1-2B4D-4B0D-942F-2FC92EFB1E7C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73558F-E39C-459D-9466-8927943E4A9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6B7F5A-5A95-4A34-B902-47BAF17A846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25FD55-3229-4B68-BD74-B135798F57D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2B210F-5DA6-44A8-9C4C-AF9CB46561A2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537EF0-BB7F-4777-A29A-E0AA2EFDD415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9F3C2-ADA7-47DC-81BF-B853BFDE7480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797750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4E8A0-E3BB-4737-B800-B84A275E24C9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503A2F-9927-44F4-A849-763314F458A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9AEC-30D6-4C66-8AE0-6FF5D9D14014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3C967-3582-4448-B223-7CBDE0D3BF8B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D1C60E-2131-4570-B015-6380A8420456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69627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9C4EA7-7EF1-41AF-9293-81EF3DEC9C31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22457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5AAB3-28EC-4AEB-9F3B-11B99815260D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41381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image" Target="../media/image4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/>
        </p:nvPicPr>
        <p:blipFill rotWithShape="1">
          <a:blip r:embed="rId6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6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6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 rotWithShape="1">
          <a:blip r:embed="rId6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3BE64BA8-F420-4CC6-A0E8-1A7F7A416A9F}" type="datetime1">
              <a:rPr lang="de-DE" noProof="0" smtClean="0"/>
              <a:t>20.11.2025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  <p:sldLayoutId id="2147483717" r:id="rId30"/>
    <p:sldLayoutId id="2147483718" r:id="rId31"/>
    <p:sldLayoutId id="2147483671" r:id="rId32"/>
    <p:sldLayoutId id="2147483672" r:id="rId33"/>
    <p:sldLayoutId id="2147483673" r:id="rId34"/>
    <p:sldLayoutId id="2147483674" r:id="rId35"/>
    <p:sldLayoutId id="2147483675" r:id="rId36"/>
    <p:sldLayoutId id="2147483676" r:id="rId37"/>
    <p:sldLayoutId id="2147483677" r:id="rId38"/>
    <p:sldLayoutId id="2147483678" r:id="rId39"/>
    <p:sldLayoutId id="2147483679" r:id="rId40"/>
    <p:sldLayoutId id="2147483680" r:id="rId41"/>
    <p:sldLayoutId id="2147483681" r:id="rId42"/>
    <p:sldLayoutId id="2147483682" r:id="rId43"/>
    <p:sldLayoutId id="2147483683" r:id="rId44"/>
    <p:sldLayoutId id="2147483684" r:id="rId45"/>
    <p:sldLayoutId id="2147483685" r:id="rId46"/>
    <p:sldLayoutId id="2147483686" r:id="rId47"/>
    <p:sldLayoutId id="2147483687" r:id="rId48"/>
    <p:sldLayoutId id="2147483650" r:id="rId49"/>
    <p:sldLayoutId id="2147483651" r:id="rId50"/>
    <p:sldLayoutId id="2147483652" r:id="rId51"/>
    <p:sldLayoutId id="2147483654" r:id="rId52"/>
    <p:sldLayoutId id="2147483655" r:id="rId53"/>
    <p:sldLayoutId id="2147483656" r:id="rId54"/>
    <p:sldLayoutId id="2147483668" r:id="rId55"/>
    <p:sldLayoutId id="2147483667" r:id="rId56"/>
    <p:sldLayoutId id="2147483661" r:id="rId57"/>
    <p:sldLayoutId id="2147483664" r:id="rId58"/>
    <p:sldLayoutId id="2147483662" r:id="rId59"/>
    <p:sldLayoutId id="2147483669" r:id="rId60"/>
    <p:sldLayoutId id="2147483670" r:id="rId61"/>
    <p:sldLayoutId id="2147483658" r:id="rId62"/>
    <p:sldLayoutId id="2147483659" r:id="rId6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18" Type="http://schemas.openxmlformats.org/officeDocument/2006/relationships/image" Target="../media/image21.jpe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image" Target="../media/image15.png"/><Relationship Id="rId17" Type="http://schemas.openxmlformats.org/officeDocument/2006/relationships/image" Target="../media/image20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39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14.svg"/><Relationship Id="rId5" Type="http://schemas.openxmlformats.org/officeDocument/2006/relationships/diagramQuickStyle" Target="../diagrams/quickStyle5.xml"/><Relationship Id="rId15" Type="http://schemas.openxmlformats.org/officeDocument/2006/relationships/image" Target="../media/image18.svg"/><Relationship Id="rId10" Type="http://schemas.openxmlformats.org/officeDocument/2006/relationships/image" Target="../media/image13.png"/><Relationship Id="rId19" Type="http://schemas.openxmlformats.org/officeDocument/2006/relationships/image" Target="../media/image22.jpeg"/><Relationship Id="rId4" Type="http://schemas.openxmlformats.org/officeDocument/2006/relationships/diagramLayout" Target="../diagrams/layout5.xml"/><Relationship Id="rId9" Type="http://schemas.openxmlformats.org/officeDocument/2006/relationships/image" Target="../media/image12.svg"/><Relationship Id="rId1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jpe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HBW-TINF24F/Team3-Basyx-Editor/blob/main/PROJECT/wireframes.md" TargetMode="External"/><Relationship Id="rId3" Type="http://schemas.openxmlformats.org/officeDocument/2006/relationships/hyperlink" Target="https://github.com/DHBW-TINF24F/Team3-Basyx-Editor/blob/main/PROJECT/Master-Usecase.md" TargetMode="External"/><Relationship Id="rId7" Type="http://schemas.openxmlformats.org/officeDocument/2006/relationships/hyperlink" Target="https://github.com/DHBW-TINF24F/Team3-Basyx-Editor/blob/main/PROJECT/SRS.md" TargetMode="External"/><Relationship Id="rId2" Type="http://schemas.openxmlformats.org/officeDocument/2006/relationships/hyperlink" Target="https://github.com/DHBW-TINF24F/Team3-Basyx-Editor" TargetMode="Externa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s://github.com/DHBW-TINF24F/Team3-Basyx-Editor/blob/main/PROJECT/BC.md" TargetMode="External"/><Relationship Id="rId5" Type="http://schemas.openxmlformats.org/officeDocument/2006/relationships/hyperlink" Target="https://github.com/DHBW-TINF24F/Team3-Basyx-Editor/blob/main/PROJECT/PM.md" TargetMode="External"/><Relationship Id="rId4" Type="http://schemas.openxmlformats.org/officeDocument/2006/relationships/hyperlink" Target="https://github.com/DHBW-TINF24F/Team3-Basyx-Editor/blob/main/PROJECT/SAS.m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BW-TINF24F/Team3-Basyx-Editor/blob/main/PROJECT/SRS.md" TargetMode="External"/><Relationship Id="rId2" Type="http://schemas.openxmlformats.org/officeDocument/2006/relationships/hyperlink" Target="https://github.com/DHBW-TINF24F/Team3-Basyx-Editor/blob/main/PROJECT/wireframes.md" TargetMode="External"/><Relationship Id="rId1" Type="http://schemas.openxmlformats.org/officeDocument/2006/relationships/slideLayout" Target="../slideLayouts/slideLayout33.xml"/><Relationship Id="rId5" Type="http://schemas.openxmlformats.org/officeDocument/2006/relationships/hyperlink" Target="https://github.com/DHBW-TINF24F/Team3-Basyx-Editor/blob/main/PROJECT/PM.md" TargetMode="External"/><Relationship Id="rId4" Type="http://schemas.openxmlformats.org/officeDocument/2006/relationships/hyperlink" Target="https://github.com/DHBW-TINF24F/Team3-Basyx-Editor/blob/main/PROJECT/BC.md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4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Kettenglieder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23391" r="909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925" y="1478280"/>
            <a:ext cx="8825658" cy="3329581"/>
          </a:xfrm>
        </p:spPr>
        <p:txBody>
          <a:bodyPr rtlCol="0">
            <a:normAutofit fontScale="90000"/>
          </a:bodyPr>
          <a:lstStyle/>
          <a:p>
            <a:r>
              <a:rPr lang="de-DE" b="1"/>
              <a:t>Team3-Basyx-Editor</a:t>
            </a:r>
            <a:br>
              <a:rPr lang="de-DE" b="1"/>
            </a:b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315" y="5794471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FFA134"/>
                </a:solidFill>
              </a:rPr>
              <a:t>Software Engineering Tinf24f</a:t>
            </a:r>
          </a:p>
        </p:txBody>
      </p:sp>
      <p:sp>
        <p:nvSpPr>
          <p:cNvPr id="6" name="Rechteck 19">
            <a:extLst>
              <a:ext uri="{FF2B5EF4-FFF2-40B4-BE49-F238E27FC236}">
                <a16:creationId xmlns:a16="http://schemas.microsoft.com/office/drawing/2014/main" id="{77E584DF-3BD3-B6AE-4A3D-E6308AD40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F02D0-1B75-D80C-99F6-BFE5C8F4C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77525F0C-239E-7037-9280-CFE2FB085F15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de-DE" sz="4800"/>
              <a:t>Funktionale</a:t>
            </a:r>
            <a:r>
              <a:rPr lang="de-DE" sz="4400"/>
              <a:t> Anforderungen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E367FE62-1D3A-DA16-5431-4F875599EA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309513"/>
              </p:ext>
            </p:extLst>
          </p:nvPr>
        </p:nvGraphicFramePr>
        <p:xfrm>
          <a:off x="1092200" y="2070100"/>
          <a:ext cx="9728200" cy="4573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Rechteck 19">
            <a:extLst>
              <a:ext uri="{FF2B5EF4-FFF2-40B4-BE49-F238E27FC236}">
                <a16:creationId xmlns:a16="http://schemas.microsoft.com/office/drawing/2014/main" id="{45B47F2D-770B-7F5C-CF1F-19761A17D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A17DFE-772A-8139-2396-D7DEC858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10</a:t>
            </a:fld>
            <a:endParaRPr lang="en-US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65CD867B-F9E0-0D67-A5FD-FDABB76BD66A}"/>
              </a:ext>
            </a:extLst>
          </p:cNvPr>
          <p:cNvSpPr/>
          <p:nvPr/>
        </p:nvSpPr>
        <p:spPr>
          <a:xfrm>
            <a:off x="1092200" y="1339850"/>
            <a:ext cx="382905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1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CBE98A18-F5EC-4EE0-74BE-8E2F055C3F4E}"/>
              </a:ext>
            </a:extLst>
          </p:cNvPr>
          <p:cNvSpPr/>
          <p:nvPr/>
        </p:nvSpPr>
        <p:spPr>
          <a:xfrm>
            <a:off x="5060950" y="132924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2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EE8D07B0-3E4E-6789-A5EE-D96E9B2DD543}"/>
              </a:ext>
            </a:extLst>
          </p:cNvPr>
          <p:cNvSpPr/>
          <p:nvPr/>
        </p:nvSpPr>
        <p:spPr>
          <a:xfrm>
            <a:off x="7010400" y="132289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3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F89AF5E-A1E1-D2EB-4ED4-74C5C8DF418D}"/>
              </a:ext>
            </a:extLst>
          </p:cNvPr>
          <p:cNvSpPr/>
          <p:nvPr/>
        </p:nvSpPr>
        <p:spPr>
          <a:xfrm>
            <a:off x="8985250" y="132289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4</a:t>
            </a:r>
          </a:p>
        </p:txBody>
      </p:sp>
    </p:spTree>
    <p:extLst>
      <p:ext uri="{BB962C8B-B14F-4D97-AF65-F5344CB8AC3E}">
        <p14:creationId xmlns:p14="http://schemas.microsoft.com/office/powerpoint/2010/main" val="413683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D226273-64CB-49E4-985A-F779042AE7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1D226273-64CB-49E4-985A-F779042AE7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E419E36-469C-4961-8BDB-612DD32340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0E419E36-469C-4961-8BDB-612DD32340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7F156BF-3F3B-4EEA-A4DA-35DB015B7E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97F156BF-3F3B-4EEA-A4DA-35DB015B7E1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59D3A8E-7456-4328-8F93-2401C9B40E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F59D3A8E-7456-4328-8F93-2401C9B40E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C902249-A99E-467D-B41F-24B92C4F3A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EC902249-A99E-467D-B41F-24B92C4F3A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BE2798C-3122-4AD5-B3CA-8945AC835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dgm id="{5BE2798C-3122-4AD5-B3CA-8945AC8352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0769637-2B78-4BA8-AC81-DF9CFFCD09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dgm id="{B0769637-2B78-4BA8-AC81-DF9CFFCD09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57F0F8B-BBD8-45E9-8FA3-ED040C5553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A57F0F8B-BBD8-45E9-8FA3-ED040C5553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2C4C95A-491F-4CE0-9D06-FFCCAD48AA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graphicEl>
                                              <a:dgm id="{12C4C95A-491F-4CE0-9D06-FFCCAD48AA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08C95B0-267F-499A-A1BB-480BFFE18E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608C95B0-267F-499A-A1BB-480BFFE18E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A810B5D-E8A6-43AF-91D8-5C245EF432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4A810B5D-E8A6-43AF-91D8-5C245EF432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88631A8-0C37-4960-AD2B-90FD95A8FF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C88631A8-0C37-4960-AD2B-90FD95A8FF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495CB40-1619-4D88-978F-FD59387CBF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4495CB40-1619-4D88-978F-FD59387CBF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81D955F-5B94-4956-A815-875D4E7BE5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graphicEl>
                                              <a:dgm id="{581D955F-5B94-4956-A815-875D4E7BE5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8AF17B3-4BB6-4227-BE5F-F5ED3F6AAD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>
                                            <p:graphicEl>
                                              <a:dgm id="{F8AF17B3-4BB6-4227-BE5F-F5ED3F6AAD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  <p:bldP spid="4" grpId="0" animBg="1"/>
      <p:bldP spid="5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F5FCF-7318-423A-1922-E2DBCC8D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CFBE497A-BD0C-E340-E615-2F074719CE60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10170356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de-DE" sz="4800"/>
              <a:t>Nicht-funktionale</a:t>
            </a:r>
            <a:r>
              <a:rPr lang="de-DE" sz="4400"/>
              <a:t> Anforderungen</a:t>
            </a:r>
          </a:p>
        </p:txBody>
      </p:sp>
      <p:sp>
        <p:nvSpPr>
          <p:cNvPr id="14" name="Rechteck 19">
            <a:extLst>
              <a:ext uri="{FF2B5EF4-FFF2-40B4-BE49-F238E27FC236}">
                <a16:creationId xmlns:a16="http://schemas.microsoft.com/office/drawing/2014/main" id="{622FA424-49BA-5100-66D7-86D365843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EB299F-7DC5-875A-83A1-F57844D36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11</a:t>
            </a:fld>
            <a:endParaRPr lang="en-US"/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3520D898-F9C3-9897-183F-F26B6BF6D6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3748269"/>
              </p:ext>
            </p:extLst>
          </p:nvPr>
        </p:nvGraphicFramePr>
        <p:xfrm>
          <a:off x="1251163" y="12022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 descr="Monitor mit einfarbiger Füllung">
            <a:extLst>
              <a:ext uri="{FF2B5EF4-FFF2-40B4-BE49-F238E27FC236}">
                <a16:creationId xmlns:a16="http://schemas.microsoft.com/office/drawing/2014/main" id="{EEAB9174-89E0-266D-220D-4A3658D435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02377" y="1438428"/>
            <a:ext cx="495862" cy="495862"/>
          </a:xfrm>
          <a:prstGeom prst="rect">
            <a:avLst/>
          </a:prstGeom>
        </p:spPr>
      </p:pic>
      <p:pic>
        <p:nvPicPr>
          <p:cNvPr id="9" name="Grafik 8" descr="Messgerät mit einfarbiger Füllung">
            <a:extLst>
              <a:ext uri="{FF2B5EF4-FFF2-40B4-BE49-F238E27FC236}">
                <a16:creationId xmlns:a16="http://schemas.microsoft.com/office/drawing/2014/main" id="{B3DC99BA-7D46-84CC-9DE0-238F4D3BDF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75099" y="2046514"/>
            <a:ext cx="579021" cy="579021"/>
          </a:xfrm>
          <a:prstGeom prst="rect">
            <a:avLst/>
          </a:prstGeom>
        </p:spPr>
      </p:pic>
      <p:pic>
        <p:nvPicPr>
          <p:cNvPr id="13" name="Grafik 12" descr="Dokument mit einfarbiger Füllung">
            <a:extLst>
              <a:ext uri="{FF2B5EF4-FFF2-40B4-BE49-F238E27FC236}">
                <a16:creationId xmlns:a16="http://schemas.microsoft.com/office/drawing/2014/main" id="{D03638D4-2417-86A8-AA4C-98BE6350BDB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84175" y="3686695"/>
            <a:ext cx="447697" cy="447697"/>
          </a:xfrm>
          <a:prstGeom prst="rect">
            <a:avLst/>
          </a:prstGeom>
        </p:spPr>
      </p:pic>
      <p:pic>
        <p:nvPicPr>
          <p:cNvPr id="16" name="Grafik 15" descr="Puzzleteile mit einfarbiger Füllung">
            <a:extLst>
              <a:ext uri="{FF2B5EF4-FFF2-40B4-BE49-F238E27FC236}">
                <a16:creationId xmlns:a16="http://schemas.microsoft.com/office/drawing/2014/main" id="{59D56202-C9F4-C5CF-BD11-4569AD2285D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041662" y="4339366"/>
            <a:ext cx="579021" cy="579021"/>
          </a:xfrm>
          <a:prstGeom prst="rect">
            <a:avLst/>
          </a:prstGeom>
        </p:spPr>
      </p:pic>
      <p:pic>
        <p:nvPicPr>
          <p:cNvPr id="5" name="Grafik 4" descr="Synchronisierende Cloud Silhouette">
            <a:extLst>
              <a:ext uri="{FF2B5EF4-FFF2-40B4-BE49-F238E27FC236}">
                <a16:creationId xmlns:a16="http://schemas.microsoft.com/office/drawing/2014/main" id="{40A5D0EB-4FA5-7BD6-761B-019E8A36B1B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381890" y="5859810"/>
            <a:ext cx="504597" cy="504597"/>
          </a:xfrm>
          <a:prstGeom prst="rect">
            <a:avLst/>
          </a:prstGeom>
        </p:spPr>
      </p:pic>
      <p:pic>
        <p:nvPicPr>
          <p:cNvPr id="15" name="Grafik 14" descr="Ein Bild, das Text, Symbol, Logo, Design enthält.&#10;&#10;KI-generierte Inhalte können fehlerhaft sein.">
            <a:extLst>
              <a:ext uri="{FF2B5EF4-FFF2-40B4-BE49-F238E27FC236}">
                <a16:creationId xmlns:a16="http://schemas.microsoft.com/office/drawing/2014/main" id="{89BB8E12-D9F7-72DB-7496-3DE1A9938DE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795985" y="5122368"/>
            <a:ext cx="579021" cy="579021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18" name="Grafik 17" descr="Ein Bild, das Symbol, Logo, Schrift, Grafiken enthält.&#10;&#10;KI-generierte Inhalte können fehlerhaft sein.">
            <a:extLst>
              <a:ext uri="{FF2B5EF4-FFF2-40B4-BE49-F238E27FC236}">
                <a16:creationId xmlns:a16="http://schemas.microsoft.com/office/drawing/2014/main" id="{9C853F76-A1BC-FF14-0A56-C1879924FEF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68827" y="2889057"/>
            <a:ext cx="534089" cy="534089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319963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4236187-9D13-4211-9614-0775896C76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31E751-20FE-4E9E-B3E0-93C4BC2C95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2BAD60C-87B8-4ABB-8EDA-A36E63D8BF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605A585-4987-4E5D-926F-9636B05C9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CA09A76-F1DA-4324-8332-045AC03CCD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2397BE-754E-4E36-9039-C91FF8B796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2E38C5-3099-4102-B030-9D3E4C275E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1CE38-03B9-4018-B5DF-3DF070229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C9C19E-D3DB-4C2E-8CA3-097818436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163563D-5BBC-449A-9BD6-7D6E1C3FE8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21A4F4-B4FB-4091-A962-BF5D9AE4EC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DBD29E0-C2C5-439B-8480-31A2ADEAAD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64E3134-EC9D-458D-8236-A7507DECF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E4E0EB-E93E-4386-A423-260CAFC635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9E21DB-AFD0-482B-BB81-047701648E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DDFC3-D99D-E5D6-D5B3-190911CD0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19">
            <a:extLst>
              <a:ext uri="{FF2B5EF4-FFF2-40B4-BE49-F238E27FC236}">
                <a16:creationId xmlns:a16="http://schemas.microsoft.com/office/drawing/2014/main" id="{4188C7CA-67FB-F242-644E-281994120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08BC740-1677-BB22-20D5-4287705C6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Vorgehen &amp; Architektur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08764211-F1E4-AFEF-5DE4-91FFFE544E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6711903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019E49-71FF-1331-40C6-D664A98F0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07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9">
            <a:extLst>
              <a:ext uri="{FF2B5EF4-FFF2-40B4-BE49-F238E27FC236}">
                <a16:creationId xmlns:a16="http://schemas.microsoft.com/office/drawing/2014/main" id="{342989A5-0752-52AC-CFF9-C40BDDF4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CB1777E-56D4-2501-38A3-84C869D14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5304" y="2439560"/>
            <a:ext cx="6881899" cy="419576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7489" y="411529"/>
            <a:ext cx="9769157" cy="804183"/>
          </a:xfrm>
        </p:spPr>
        <p:txBody>
          <a:bodyPr/>
          <a:lstStyle/>
          <a:p>
            <a:pPr lvl="0"/>
            <a:r>
              <a:rPr lang="de-DE" sz="4800"/>
              <a:t>Vorgehensmodell</a:t>
            </a:r>
            <a:endParaRPr lang="de-DE" sz="440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3887D1-C104-C3E5-6AEA-505B22D0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48891C-027E-1215-AD05-155D1B5840CF}"/>
              </a:ext>
            </a:extLst>
          </p:cNvPr>
          <p:cNvSpPr txBox="1"/>
          <p:nvPr/>
        </p:nvSpPr>
        <p:spPr>
          <a:xfrm>
            <a:off x="215415" y="1506969"/>
            <a:ext cx="501866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Wasserfall</a:t>
            </a:r>
            <a:r>
              <a:rPr lang="en-US" b="1"/>
              <a:t>: </a:t>
            </a:r>
            <a:r>
              <a:rPr lang="en-US" b="1" err="1"/>
              <a:t>Phasenmodell</a:t>
            </a:r>
            <a:endParaRPr lang="en-US" b="1"/>
          </a:p>
          <a:p>
            <a:r>
              <a:rPr lang="en-US"/>
              <a:t> </a:t>
            </a:r>
            <a:r>
              <a:rPr lang="en-US" err="1"/>
              <a:t>Eindeutiger</a:t>
            </a:r>
            <a:r>
              <a:rPr lang="en-US"/>
              <a:t> </a:t>
            </a:r>
            <a:r>
              <a:rPr lang="en-US" err="1"/>
              <a:t>Abgabetermin</a:t>
            </a:r>
            <a:endParaRPr lang="en-US"/>
          </a:p>
          <a:p>
            <a:r>
              <a:rPr lang="en-US"/>
              <a:t> Klare </a:t>
            </a:r>
            <a:r>
              <a:rPr lang="en-US" err="1"/>
              <a:t>Seminarvorgaben</a:t>
            </a:r>
            <a:r>
              <a:rPr lang="en-US"/>
              <a:t> </a:t>
            </a:r>
            <a:r>
              <a:rPr lang="en-US" err="1"/>
              <a:t>Fristen</a:t>
            </a:r>
            <a:r>
              <a:rPr lang="en-US"/>
              <a:t>&lt;=&gt;</a:t>
            </a:r>
            <a:r>
              <a:rPr lang="en-US" err="1"/>
              <a:t>Phasen</a:t>
            </a:r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4A104-D9D7-CDF6-4006-80D7EAE7D2B8}"/>
              </a:ext>
            </a:extLst>
          </p:cNvPr>
          <p:cNvSpPr txBox="1"/>
          <p:nvPr/>
        </p:nvSpPr>
        <p:spPr>
          <a:xfrm>
            <a:off x="5570460" y="1560071"/>
            <a:ext cx="663003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Agil: </a:t>
            </a:r>
            <a:r>
              <a:rPr lang="en-US" b="1" err="1"/>
              <a:t>Inkrementelles</a:t>
            </a:r>
            <a:r>
              <a:rPr lang="en-US" b="1"/>
              <a:t> Modell</a:t>
            </a:r>
          </a:p>
          <a:p>
            <a:r>
              <a:rPr lang="en-US"/>
              <a:t> </a:t>
            </a:r>
            <a:r>
              <a:rPr lang="en-US" err="1"/>
              <a:t>Dynamische</a:t>
            </a:r>
            <a:r>
              <a:rPr lang="en-US"/>
              <a:t> </a:t>
            </a:r>
            <a:r>
              <a:rPr lang="en-US" err="1"/>
              <a:t>Anforderungsentwicklung</a:t>
            </a:r>
            <a:r>
              <a:rPr lang="en-US"/>
              <a:t> von Stakeholder</a:t>
            </a:r>
          </a:p>
          <a:p>
            <a:r>
              <a:rPr lang="en-US"/>
              <a:t> </a:t>
            </a:r>
            <a:r>
              <a:rPr lang="en-US" err="1"/>
              <a:t>Modulares</a:t>
            </a:r>
            <a:r>
              <a:rPr lang="en-US"/>
              <a:t> </a:t>
            </a:r>
            <a:r>
              <a:rPr lang="en-US" err="1"/>
              <a:t>Aufgabenfeld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ADAF24-21E0-D544-A764-7F9639C75B71}"/>
              </a:ext>
            </a:extLst>
          </p:cNvPr>
          <p:cNvSpPr txBox="1"/>
          <p:nvPr/>
        </p:nvSpPr>
        <p:spPr>
          <a:xfrm>
            <a:off x="3211502" y="1217592"/>
            <a:ext cx="44087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solidFill>
                  <a:schemeClr val="accent3"/>
                </a:solidFill>
              </a:rPr>
              <a:t>Hybrides</a:t>
            </a:r>
            <a:r>
              <a:rPr lang="en-US" sz="2400">
                <a:solidFill>
                  <a:schemeClr val="accent3"/>
                </a:solidFill>
              </a:rPr>
              <a:t> </a:t>
            </a:r>
            <a:r>
              <a:rPr lang="en-US" sz="2400" err="1">
                <a:solidFill>
                  <a:schemeClr val="accent3"/>
                </a:solidFill>
              </a:rPr>
              <a:t>Vorgehensmodell</a:t>
            </a:r>
            <a:endParaRPr lang="en-US" sz="2400">
              <a:solidFill>
                <a:schemeClr val="accent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54D79-8717-2DDC-6652-2B04E33535B1}"/>
              </a:ext>
            </a:extLst>
          </p:cNvPr>
          <p:cNvSpPr txBox="1"/>
          <p:nvPr/>
        </p:nvSpPr>
        <p:spPr>
          <a:xfrm>
            <a:off x="9857094" y="5808869"/>
            <a:ext cx="36173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 </a:t>
            </a:r>
          </a:p>
          <a:p>
            <a:endParaRPr lang="en-US" sz="120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44C5943-DFFF-7E1B-3440-FDC058B6E395}"/>
              </a:ext>
            </a:extLst>
          </p:cNvPr>
          <p:cNvSpPr txBox="1"/>
          <p:nvPr/>
        </p:nvSpPr>
        <p:spPr>
          <a:xfrm>
            <a:off x="3211502" y="6576164"/>
            <a:ext cx="2444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04: Vorgehensmodell</a:t>
            </a:r>
          </a:p>
        </p:txBody>
      </p:sp>
    </p:spTree>
    <p:extLst>
      <p:ext uri="{BB962C8B-B14F-4D97-AF65-F5344CB8AC3E}">
        <p14:creationId xmlns:p14="http://schemas.microsoft.com/office/powerpoint/2010/main" val="3877045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A2AC1-9FFF-EAAB-699B-FBC71B265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1506BF-D9B2-4803-8182-D2F920C20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58DE71-73C2-F94E-0D24-87310AF2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CE3AA75-0DE9-9B74-6015-BD3E6BF9A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b="4746"/>
          <a:stretch>
            <a:fillRect/>
          </a:stretch>
        </p:blipFill>
        <p:spPr>
          <a:xfrm>
            <a:off x="451806" y="1494516"/>
            <a:ext cx="11288388" cy="46776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7626B-2790-68CE-3F6F-81E08EB0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14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2E03606-AF53-B484-F7BC-27D752B590E1}"/>
              </a:ext>
            </a:extLst>
          </p:cNvPr>
          <p:cNvSpPr txBox="1"/>
          <p:nvPr/>
        </p:nvSpPr>
        <p:spPr>
          <a:xfrm>
            <a:off x="451806" y="6440217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</p:spTree>
    <p:extLst>
      <p:ext uri="{BB962C8B-B14F-4D97-AF65-F5344CB8AC3E}">
        <p14:creationId xmlns:p14="http://schemas.microsoft.com/office/powerpoint/2010/main" val="1665884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1A126-9691-9891-EF36-194DFD102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836466A7-1E6B-7473-FD35-685A3F400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241C09-67CB-767A-F79E-32213A78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821524E-16B0-4DF2-1AFD-3A378C5B1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4718"/>
          <a:stretch>
            <a:fillRect/>
          </a:stretch>
        </p:blipFill>
        <p:spPr>
          <a:xfrm>
            <a:off x="1152338" y="1192728"/>
            <a:ext cx="9404723" cy="53418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E494F-CCBA-44AE-CFC3-D46A8E551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15</a:t>
            </a:fld>
            <a:endParaRPr lang="en-US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BCE1AB72-661E-B7F4-295E-B73BDE77167A}"/>
              </a:ext>
            </a:extLst>
          </p:cNvPr>
          <p:cNvSpPr/>
          <p:nvPr/>
        </p:nvSpPr>
        <p:spPr>
          <a:xfrm>
            <a:off x="2525950" y="1163836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BFBC225-AF9C-C30C-E6F6-300877E7CAFF}"/>
              </a:ext>
            </a:extLst>
          </p:cNvPr>
          <p:cNvSpPr txBox="1"/>
          <p:nvPr/>
        </p:nvSpPr>
        <p:spPr>
          <a:xfrm>
            <a:off x="1152338" y="6534594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  <p:sp>
        <p:nvSpPr>
          <p:cNvPr id="17" name="Pfeil: nach unten 16">
            <a:extLst>
              <a:ext uri="{FF2B5EF4-FFF2-40B4-BE49-F238E27FC236}">
                <a16:creationId xmlns:a16="http://schemas.microsoft.com/office/drawing/2014/main" id="{4A8FB972-6F70-FB1D-5AB5-DECA4B049D6C}"/>
              </a:ext>
            </a:extLst>
          </p:cNvPr>
          <p:cNvSpPr/>
          <p:nvPr/>
        </p:nvSpPr>
        <p:spPr>
          <a:xfrm>
            <a:off x="4405789" y="1114108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385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E416B-2A7A-BC34-CC3F-91AE1AFD2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E8E3A61E-4F22-1A4D-D1E2-58609767C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7F32AC-3ADA-0B18-9518-29BFD1840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5FA69B3-E6D3-AAA3-F24F-040C54DD70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0787" r="-2259"/>
          <a:stretch>
            <a:fillRect/>
          </a:stretch>
        </p:blipFill>
        <p:spPr>
          <a:xfrm>
            <a:off x="1152338" y="1192728"/>
            <a:ext cx="10296712" cy="53418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84A6E-B09C-A6E5-148E-C5F8F31A0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16</a:t>
            </a:fld>
            <a:endParaRPr lang="en-US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1E7B9A6B-366F-CE7E-BD1E-F52CA9D64D5E}"/>
              </a:ext>
            </a:extLst>
          </p:cNvPr>
          <p:cNvSpPr/>
          <p:nvPr/>
        </p:nvSpPr>
        <p:spPr>
          <a:xfrm>
            <a:off x="4807700" y="1178764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3B2CC170-D260-85DD-5EDF-2C8C453AA4FE}"/>
              </a:ext>
            </a:extLst>
          </p:cNvPr>
          <p:cNvSpPr/>
          <p:nvPr/>
        </p:nvSpPr>
        <p:spPr>
          <a:xfrm>
            <a:off x="8485703" y="1163836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unten 10">
            <a:extLst>
              <a:ext uri="{FF2B5EF4-FFF2-40B4-BE49-F238E27FC236}">
                <a16:creationId xmlns:a16="http://schemas.microsoft.com/office/drawing/2014/main" id="{F228A55E-0F4E-D4F6-6958-4E2BA0AF776A}"/>
              </a:ext>
            </a:extLst>
          </p:cNvPr>
          <p:cNvSpPr/>
          <p:nvPr/>
        </p:nvSpPr>
        <p:spPr>
          <a:xfrm>
            <a:off x="10125392" y="1191662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EFFB288-D57C-7DD6-8A7B-DAF20583887D}"/>
              </a:ext>
            </a:extLst>
          </p:cNvPr>
          <p:cNvSpPr txBox="1"/>
          <p:nvPr/>
        </p:nvSpPr>
        <p:spPr>
          <a:xfrm>
            <a:off x="1152338" y="6534594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</p:spTree>
    <p:extLst>
      <p:ext uri="{BB962C8B-B14F-4D97-AF65-F5344CB8AC3E}">
        <p14:creationId xmlns:p14="http://schemas.microsoft.com/office/powerpoint/2010/main" val="259674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D9F6408A-DFD4-6AAB-5B9B-F2DB1A107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80446" y="-20693"/>
            <a:ext cx="9404723" cy="1400530"/>
          </a:xfrm>
        </p:spPr>
        <p:txBody>
          <a:bodyPr/>
          <a:lstStyle/>
          <a:p>
            <a:r>
              <a:rPr lang="de-DE" sz="4800"/>
              <a:t>Meilensteine</a:t>
            </a:r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42B954F-3B66-C915-255F-3EEA8E6FD9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484670"/>
              </p:ext>
            </p:extLst>
          </p:nvPr>
        </p:nvGraphicFramePr>
        <p:xfrm>
          <a:off x="2661941" y="1063416"/>
          <a:ext cx="6170960" cy="5525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249">
                  <a:extLst>
                    <a:ext uri="{9D8B030D-6E8A-4147-A177-3AD203B41FA5}">
                      <a16:colId xmlns:a16="http://schemas.microsoft.com/office/drawing/2014/main" val="3692482738"/>
                    </a:ext>
                  </a:extLst>
                </a:gridCol>
                <a:gridCol w="3062711">
                  <a:extLst>
                    <a:ext uri="{9D8B030D-6E8A-4147-A177-3AD203B41FA5}">
                      <a16:colId xmlns:a16="http://schemas.microsoft.com/office/drawing/2014/main" val="3943314069"/>
                    </a:ext>
                  </a:extLst>
                </a:gridCol>
              </a:tblGrid>
              <a:tr h="567779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Meilenstein</a:t>
                      </a:r>
                      <a:endParaRPr lang="en-US"/>
                    </a:p>
                  </a:txBody>
                  <a:tcPr anchor="ctr">
                    <a:solidFill>
                      <a:srgbClr val="FFA1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Geplanter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Zeitpunkt</a:t>
                      </a:r>
                      <a:r>
                        <a:rPr lang="en-US"/>
                        <a:t> (</a:t>
                      </a:r>
                      <a:r>
                        <a:rPr lang="en-US" err="1"/>
                        <a:t>Woche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nach</a:t>
                      </a:r>
                      <a:r>
                        <a:rPr lang="en-US"/>
                        <a:t> Start)</a:t>
                      </a:r>
                    </a:p>
                  </a:txBody>
                  <a:tcPr anchor="ctr">
                    <a:solidFill>
                      <a:srgbClr val="FFA1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64343"/>
                  </a:ext>
                </a:extLst>
              </a:tr>
              <a:tr h="11473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de-DE" sz="1600"/>
                        <a:t>Anforderungsklärung</a:t>
                      </a:r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6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48651"/>
                  </a:ext>
                </a:extLst>
              </a:tr>
              <a:tr h="1147389">
                <a:tc>
                  <a:txBody>
                    <a:bodyPr/>
                    <a:lstStyle/>
                    <a:p>
                      <a:pPr algn="ctr"/>
                      <a:r>
                        <a:rPr lang="de-DE" sz="1600">
                          <a:latin typeface="+mj-lt"/>
                        </a:rPr>
                        <a:t>Design-Freigabe</a:t>
                      </a:r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11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50208"/>
                  </a:ext>
                </a:extLst>
              </a:tr>
              <a:tr h="93446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latin typeface="+mj-lt"/>
                        </a:rPr>
                        <a:t>Code-Implementierung</a:t>
                      </a:r>
                    </a:p>
                    <a:p>
                      <a:pPr algn="ctr"/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23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019563"/>
                  </a:ext>
                </a:extLst>
              </a:tr>
              <a:tr h="721553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latin typeface="+mj-lt"/>
                        </a:rPr>
                        <a:t>Fehler Dokumentation</a:t>
                      </a:r>
                    </a:p>
                    <a:p>
                      <a:pPr algn="ctr"/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36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402183"/>
                  </a:ext>
                </a:extLst>
              </a:tr>
              <a:tr h="93446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0">
                          <a:latin typeface="+mj-lt"/>
                        </a:rPr>
                        <a:t>Projektabschluss &amp; Übergabe</a:t>
                      </a:r>
                    </a:p>
                    <a:p>
                      <a:pPr>
                        <a:buNone/>
                      </a:pPr>
                      <a:endParaRPr lang="de-DE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37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16485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625390-748E-85BF-F35B-7776CD475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11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500DAEBC-0088-2517-0C2E-570FC1556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A97F2-5872-626C-A58B-B49EDBD1C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/>
              <a:t> </a:t>
            </a:r>
          </a:p>
        </p:txBody>
      </p:sp>
      <p:sp>
        <p:nvSpPr>
          <p:cNvPr id="38" name="Inhaltsplatzhalter 37">
            <a:extLst>
              <a:ext uri="{FF2B5EF4-FFF2-40B4-BE49-F238E27FC236}">
                <a16:creationId xmlns:a16="http://schemas.microsoft.com/office/drawing/2014/main" id="{FD5A8181-8C72-3E16-3FBA-3F3D1E57A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8774" y="1524000"/>
            <a:ext cx="3330328" cy="38099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A134"/>
              </a:buClr>
            </a:pPr>
            <a:r>
              <a:rPr lang="de-DE"/>
              <a:t>GANTT</a:t>
            </a:r>
            <a:endParaRPr lang="en-US"/>
          </a:p>
          <a:p>
            <a:pPr lvl="1">
              <a:buClr>
                <a:srgbClr val="FFA134"/>
              </a:buClr>
            </a:pPr>
            <a:r>
              <a:rPr lang="de-DE"/>
              <a:t>Gesamtübersicht</a:t>
            </a:r>
          </a:p>
          <a:p>
            <a:pPr lvl="2">
              <a:buClr>
                <a:srgbClr val="FFA134"/>
              </a:buClr>
            </a:pPr>
            <a:r>
              <a:rPr lang="de-DE"/>
              <a:t>37 Wochen</a:t>
            </a:r>
          </a:p>
          <a:p>
            <a:pPr lvl="2">
              <a:buClr>
                <a:srgbClr val="FFA134"/>
              </a:buClr>
            </a:pPr>
            <a:r>
              <a:rPr lang="de-DE"/>
              <a:t>5 Phasen</a:t>
            </a:r>
          </a:p>
          <a:p>
            <a:pPr lvl="2">
              <a:buClr>
                <a:srgbClr val="FFA134"/>
              </a:buClr>
            </a:pP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Designphase abgeschlossen</a:t>
            </a:r>
          </a:p>
          <a:p>
            <a:pPr marL="914400" lvl="2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1BD17-65EF-5225-4739-6A87DD3C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1612" y="375313"/>
            <a:ext cx="838199" cy="767687"/>
          </a:xfrm>
        </p:spPr>
        <p:txBody>
          <a:bodyPr/>
          <a:lstStyle/>
          <a:p>
            <a:fld id="{D57F1E4F-1CFF-5643-939E-02111984F565}" type="slidenum">
              <a:rPr lang="de-DE" noProof="0" smtClean="0"/>
              <a:t>18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9F15D4F-C0EE-DCDA-4C19-D4DCF369E4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-5981"/>
            <a:ext cx="8022921" cy="6858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1E69A74-201E-E9D4-CFD3-5A83C1DF46A4}"/>
              </a:ext>
            </a:extLst>
          </p:cNvPr>
          <p:cNvSpPr txBox="1"/>
          <p:nvPr/>
        </p:nvSpPr>
        <p:spPr>
          <a:xfrm>
            <a:off x="8368588" y="648268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06: GANTT</a:t>
            </a:r>
          </a:p>
        </p:txBody>
      </p:sp>
    </p:spTree>
    <p:extLst>
      <p:ext uri="{BB962C8B-B14F-4D97-AF65-F5344CB8AC3E}">
        <p14:creationId xmlns:p14="http://schemas.microsoft.com/office/powerpoint/2010/main" val="1951289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4278FADA-EA8D-C51F-CC2A-7450DC32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F5B594-E4A4-C2C7-650A-618BF9D7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GANTT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C7CD93-FF73-605E-712E-E7F46A570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19</a:t>
            </a:fld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BDAB639-5AE0-B272-D806-379CD76EC370}"/>
              </a:ext>
            </a:extLst>
          </p:cNvPr>
          <p:cNvSpPr txBox="1"/>
          <p:nvPr/>
        </p:nvSpPr>
        <p:spPr>
          <a:xfrm>
            <a:off x="310956" y="5521360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06: GANTT</a:t>
            </a:r>
          </a:p>
        </p:txBody>
      </p:sp>
      <p:pic>
        <p:nvPicPr>
          <p:cNvPr id="18" name="Inhaltsplatzhalter 17">
            <a:extLst>
              <a:ext uri="{FF2B5EF4-FFF2-40B4-BE49-F238E27FC236}">
                <a16:creationId xmlns:a16="http://schemas.microsoft.com/office/drawing/2014/main" id="{BB96F7E5-A575-C84D-73A8-FAE9F9829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600" y="1469982"/>
            <a:ext cx="11512547" cy="185843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C4235F1-9C0A-954D-9D91-07786BF02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56" y="3751578"/>
            <a:ext cx="11566192" cy="14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97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9">
            <a:extLst>
              <a:ext uri="{FF2B5EF4-FFF2-40B4-BE49-F238E27FC236}">
                <a16:creationId xmlns:a16="http://schemas.microsoft.com/office/drawing/2014/main" id="{7D5DECCC-A291-1D28-85D1-09295528F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Agenda</a:t>
            </a:r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995977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0589FE1-AD6F-F241-A054-C5201BD49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8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D505B2-EBE1-A715-61A4-EDAA1DEB4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89DE1F-F893-49D6-B9C3-1209DEB6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pPr lvl="0"/>
            <a:r>
              <a:rPr lang="de-DE" sz="4400"/>
              <a:t>Tools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79583A7-0E65-2A79-4741-CF9CEC13E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021840"/>
            <a:ext cx="4166509" cy="42019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de-DE" err="1"/>
              <a:t>Github</a:t>
            </a: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MS-Office</a:t>
            </a:r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/>
              <a:t>Teams</a:t>
            </a:r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 err="1"/>
              <a:t>Sharepoint</a:t>
            </a:r>
            <a:endParaRPr lang="de-DE"/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/>
              <a:t>Excel</a:t>
            </a:r>
          </a:p>
          <a:p>
            <a:pPr>
              <a:buClr>
                <a:srgbClr val="FFA134"/>
              </a:buClr>
            </a:pPr>
            <a:r>
              <a:rPr lang="de-DE" err="1"/>
              <a:t>Raspberrypi</a:t>
            </a: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Visual Studio/WSL/Docker</a:t>
            </a:r>
          </a:p>
          <a:p>
            <a:pPr>
              <a:buClr>
                <a:srgbClr val="FFA134"/>
              </a:buClr>
            </a:pPr>
            <a:r>
              <a:rPr lang="de-DE"/>
              <a:t>Programmiersprachen</a:t>
            </a:r>
          </a:p>
          <a:p>
            <a:pPr lvl="1">
              <a:buClr>
                <a:srgbClr val="FFA134"/>
              </a:buClr>
              <a:buFont typeface="Courier New" charset="2"/>
              <a:buChar char="o"/>
            </a:pPr>
            <a:r>
              <a:rPr lang="de-DE"/>
              <a:t>Vue</a:t>
            </a:r>
          </a:p>
          <a:p>
            <a:pPr lvl="1">
              <a:buClr>
                <a:srgbClr val="FFA134"/>
              </a:buClr>
              <a:buFont typeface="Courier New" charset="2"/>
              <a:buChar char="o"/>
            </a:pPr>
            <a:r>
              <a:rPr lang="de-DE" err="1"/>
              <a:t>Typescript</a:t>
            </a:r>
            <a:endParaRPr lang="de-DE"/>
          </a:p>
          <a:p>
            <a:pPr>
              <a:buClr>
                <a:srgbClr val="FFA134"/>
              </a:buClr>
            </a:pPr>
            <a:endParaRPr lang="de-DE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de-DE"/>
          </a:p>
        </p:txBody>
      </p:sp>
      <p:pic>
        <p:nvPicPr>
          <p:cNvPr id="6" name="Grafik 5" descr="GitHub logo PNG transparent image download, size: 1600x1600px">
            <a:extLst>
              <a:ext uri="{FF2B5EF4-FFF2-40B4-BE49-F238E27FC236}">
                <a16:creationId xmlns:a16="http://schemas.microsoft.com/office/drawing/2014/main" id="{4CCA1DB1-237C-CDD7-9E1A-8224800B3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00000">
            <a:off x="7382465" y="1576891"/>
            <a:ext cx="3267799" cy="328858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7" name="Grafik 6" descr="Datei:Microsoft Office Teams (2019–2025).svg – Wikipedia">
            <a:extLst>
              <a:ext uri="{FF2B5EF4-FFF2-40B4-BE49-F238E27FC236}">
                <a16:creationId xmlns:a16="http://schemas.microsoft.com/office/drawing/2014/main" id="{6C3B19C9-1222-3282-F356-D8A59E6C55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7389" y="4585855"/>
            <a:ext cx="1734623" cy="1634836"/>
          </a:xfrm>
          <a:prstGeom prst="rect">
            <a:avLst/>
          </a:prstGeom>
        </p:spPr>
      </p:pic>
      <p:pic>
        <p:nvPicPr>
          <p:cNvPr id="10" name="Grafik 9" descr="File:Microsoft Office Excel (2019–2025).svg - Wikimedia Commons">
            <a:extLst>
              <a:ext uri="{FF2B5EF4-FFF2-40B4-BE49-F238E27FC236}">
                <a16:creationId xmlns:a16="http://schemas.microsoft.com/office/drawing/2014/main" id="{7AAE5446-904A-E325-3CDA-CF85B283CE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7734" y="214745"/>
            <a:ext cx="2164115" cy="2036619"/>
          </a:xfrm>
          <a:prstGeom prst="rect">
            <a:avLst/>
          </a:prstGeom>
        </p:spPr>
      </p:pic>
      <p:pic>
        <p:nvPicPr>
          <p:cNvPr id="12" name="Grafik 11" descr="File:Vue.js Logo 2.svg - Wikimedia Commons">
            <a:extLst>
              <a:ext uri="{FF2B5EF4-FFF2-40B4-BE49-F238E27FC236}">
                <a16:creationId xmlns:a16="http://schemas.microsoft.com/office/drawing/2014/main" id="{C8AD449A-546C-7750-92DC-3F0EA9F97A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7186" y="4468091"/>
            <a:ext cx="2435375" cy="2244438"/>
          </a:xfrm>
          <a:prstGeom prst="rect">
            <a:avLst/>
          </a:prstGeom>
        </p:spPr>
      </p:pic>
      <p:pic>
        <p:nvPicPr>
          <p:cNvPr id="14" name="Grafik 13" descr="Official logo for ts-node? · Issue #470 · TypeStrong/ts-node">
            <a:extLst>
              <a:ext uri="{FF2B5EF4-FFF2-40B4-BE49-F238E27FC236}">
                <a16:creationId xmlns:a16="http://schemas.microsoft.com/office/drawing/2014/main" id="{5A239E93-5D45-ACD2-4E0D-0162C24176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80000">
            <a:off x="10507213" y="1385644"/>
            <a:ext cx="1360666" cy="1537476"/>
          </a:xfrm>
          <a:prstGeom prst="rect">
            <a:avLst/>
          </a:prstGeom>
        </p:spPr>
      </p:pic>
      <p:pic>
        <p:nvPicPr>
          <p:cNvPr id="16" name="Grafik 15" descr="Raspberry Pi Logo PNG Transparent &amp; SVG Vector - Freebie Supply">
            <a:extLst>
              <a:ext uri="{FF2B5EF4-FFF2-40B4-BE49-F238E27FC236}">
                <a16:creationId xmlns:a16="http://schemas.microsoft.com/office/drawing/2014/main" id="{DB9A3F40-9EC4-EDDC-7F5C-0DFE9C4D2C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">
            <a:off x="7281080" y="4855372"/>
            <a:ext cx="2202874" cy="1655619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A8DE2844-7BE5-B1B6-5970-8575E85F5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F26132-EA8D-F215-C3F8-832C7AFD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556" y="118689"/>
            <a:ext cx="1451267" cy="141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F196C76-7383-457F-240A-618123DA8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18" y="2561922"/>
            <a:ext cx="1566948" cy="156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1E1351C-5835-BB46-B13C-C26100941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9334" y="5543051"/>
            <a:ext cx="1355280" cy="1355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ocker mark logo in vector formats EPS, SVG - Brandlogos.net">
            <a:extLst>
              <a:ext uri="{FF2B5EF4-FFF2-40B4-BE49-F238E27FC236}">
                <a16:creationId xmlns:a16="http://schemas.microsoft.com/office/drawing/2014/main" id="{F00322B5-9B42-443A-CE69-1B51E5718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6712" y="2987190"/>
            <a:ext cx="1602178" cy="126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7D715EF-1922-E455-D56D-DD51CF47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0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DEFA29-4974-4337-960B-1545E0868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CF2A4-2BB0-CE83-3F57-928FBBFB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6" y="1959087"/>
            <a:ext cx="4565993" cy="586231"/>
          </a:xfrm>
        </p:spPr>
        <p:txBody>
          <a:bodyPr anchor="b">
            <a:noAutofit/>
          </a:bodyPr>
          <a:lstStyle/>
          <a:p>
            <a:pPr lvl="0">
              <a:lnSpc>
                <a:spcPct val="90000"/>
              </a:lnSpc>
            </a:pPr>
            <a:r>
              <a:rPr lang="de-DE" sz="3600"/>
              <a:t> Systemarchitektur</a:t>
            </a:r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C397B-2FFA-B457-6C6C-8B34E22EB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14" y="2767584"/>
            <a:ext cx="3108057" cy="294741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en-US" err="1"/>
              <a:t>Hauptsächlich</a:t>
            </a:r>
            <a:r>
              <a:rPr lang="en-US"/>
              <a:t> Frontend </a:t>
            </a:r>
            <a:r>
              <a:rPr lang="en-US" err="1"/>
              <a:t>Änderungen</a:t>
            </a:r>
            <a:r>
              <a:rPr lang="en-US"/>
              <a:t> und </a:t>
            </a:r>
            <a:r>
              <a:rPr lang="en-US" err="1"/>
              <a:t>Additionen</a:t>
            </a:r>
            <a:endParaRPr lang="en-US"/>
          </a:p>
          <a:p>
            <a:pPr>
              <a:buClr>
                <a:srgbClr val="FFA134"/>
              </a:buClr>
            </a:pPr>
            <a:r>
              <a:rPr lang="en-US" err="1"/>
              <a:t>Änderungen</a:t>
            </a:r>
            <a:r>
              <a:rPr lang="en-US"/>
              <a:t> der REST API</a:t>
            </a:r>
          </a:p>
          <a:p>
            <a:endParaRPr lang="en-US" sz="1400"/>
          </a:p>
        </p:txBody>
      </p:sp>
      <p:pic>
        <p:nvPicPr>
          <p:cNvPr id="7" name="Inhaltsplatzhalter 6" descr="Ein Bild, das Text, Screenshot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C10C0434-D3E8-B72E-DD53-FA189B1DE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686" y="1531320"/>
            <a:ext cx="7706314" cy="3795359"/>
          </a:xfrm>
          <a:prstGeom prst="rect">
            <a:avLst/>
          </a:prstGeom>
          <a:effectLst/>
        </p:spPr>
      </p:pic>
      <p:sp>
        <p:nvSpPr>
          <p:cNvPr id="15" name="Rechteck 19">
            <a:extLst>
              <a:ext uri="{FF2B5EF4-FFF2-40B4-BE49-F238E27FC236}">
                <a16:creationId xmlns:a16="http://schemas.microsoft.com/office/drawing/2014/main" id="{09164C72-CAD3-FA47-3ADC-094F2352D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>
            <a:defPPr rtl="0"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61DAECB-F6A0-C541-F119-D7F6B4358A44}"/>
              </a:ext>
            </a:extLst>
          </p:cNvPr>
          <p:cNvSpPr txBox="1"/>
          <p:nvPr/>
        </p:nvSpPr>
        <p:spPr>
          <a:xfrm>
            <a:off x="5090919" y="5395079"/>
            <a:ext cx="6495847" cy="31992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 err="1">
                <a:solidFill>
                  <a:srgbClr val="FFFFFF"/>
                </a:solidFill>
              </a:rPr>
              <a:t>Abb</a:t>
            </a:r>
            <a:r>
              <a:rPr lang="de-DE" sz="1300">
                <a:solidFill>
                  <a:srgbClr val="FFFFFF"/>
                </a:solidFill>
              </a:rPr>
              <a:t> 12: Relevante Systemkomponenten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67594-DD53-DEF2-9644-0243FCA5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03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5C472-F386-8FDA-FA55-D7C56DAC0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CAE64B41-2E6A-6465-B04B-06F03C1E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6CDAB-1224-F411-A736-EC74E4D3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/>
              <a:t>Modularisierung</a:t>
            </a:r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C8533-5A95-BB0D-5715-3FBA1BF5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1612" y="320004"/>
            <a:ext cx="838199" cy="767687"/>
          </a:xfrm>
        </p:spPr>
        <p:txBody>
          <a:bodyPr/>
          <a:lstStyle/>
          <a:p>
            <a:pPr rtl="0"/>
            <a:fld id="{D57F1E4F-1CFF-5643-939E-02111984F565}" type="slidenum">
              <a:rPr lang="de-DE" noProof="0" smtClean="0"/>
              <a:t>22</a:t>
            </a:fld>
            <a:endParaRPr lang="de-DE" noProof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21414B-D081-F8DE-87D7-99B87A3B7C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586335"/>
              </p:ext>
            </p:extLst>
          </p:nvPr>
        </p:nvGraphicFramePr>
        <p:xfrm>
          <a:off x="823684" y="1620304"/>
          <a:ext cx="1054463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2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3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400"/>
                        <a:t>Modul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140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Purpose / Verantwortung</a:t>
                      </a:r>
                    </a:p>
                    <a:p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Zugehöriger 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1400"/>
                        <a:t>Erfüllte </a:t>
                      </a:r>
                      <a:r>
                        <a:rPr lang="de-DE" sz="1400" err="1"/>
                        <a:t>Requirements</a:t>
                      </a:r>
                      <a:endParaRPr lang="de-DE" sz="1400"/>
                    </a:p>
                    <a:p>
                      <a:endParaRPr lang="de-DE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36B258C-5EFE-96EA-84D2-2FE7C2300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115431"/>
              </p:ext>
            </p:extLst>
          </p:nvPr>
        </p:nvGraphicFramePr>
        <p:xfrm>
          <a:off x="823684" y="2138464"/>
          <a:ext cx="10544630" cy="94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1"/>
                        <a:t>MOD01</a:t>
                      </a:r>
                      <a:endParaRPr lang="de-DE" sz="1400"/>
                    </a:p>
                    <a:p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File Import &amp; Validation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Upload, </a:t>
                      </a:r>
                      <a:r>
                        <a:rPr lang="de-DE" sz="1400" err="1"/>
                        <a:t>MimeType</a:t>
                      </a:r>
                      <a:r>
                        <a:rPr lang="de-DE" sz="1400"/>
                        <a:t>-Erkennung, Plausibilitätsprüfung, Fehlerbehandlung, Datei ins AAS verlinken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UC01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FR.01</a:t>
                      </a:r>
                      <a:r>
                        <a:rPr lang="de-DE" sz="1400"/>
                        <a:t> MimeType Detection </a:t>
                      </a:r>
                    </a:p>
                    <a:p>
                      <a:pPr>
                        <a:buNone/>
                      </a:pPr>
                      <a:r>
                        <a:rPr lang="de-DE" sz="1400" b="1"/>
                        <a:t>FR.02</a:t>
                      </a:r>
                      <a:r>
                        <a:rPr lang="de-DE" sz="1400"/>
                        <a:t> Plausibility Check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2A3B532-E93B-0873-F31B-5129E1D9A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655211"/>
              </p:ext>
            </p:extLst>
          </p:nvPr>
        </p:nvGraphicFramePr>
        <p:xfrm>
          <a:off x="823684" y="3079647"/>
          <a:ext cx="1054463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MOD02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XML Viewer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Strukturiertes Anzeigen des XML, Table </a:t>
                      </a:r>
                      <a:r>
                        <a:rPr lang="de-DE" sz="1400" err="1"/>
                        <a:t>of</a:t>
                      </a:r>
                      <a:r>
                        <a:rPr lang="de-DE" sz="1400"/>
                        <a:t> Contents, DOM-Navigation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UC02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/>
                        <a:t>FR.03</a:t>
                      </a:r>
                      <a:r>
                        <a:rPr lang="en-US" sz="1400"/>
                        <a:t> Table of Contents / XML Viewer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BE1ADC3-8F4B-3601-E04E-842427807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622862"/>
              </p:ext>
            </p:extLst>
          </p:nvPr>
        </p:nvGraphicFramePr>
        <p:xfrm>
          <a:off x="823684" y="3587740"/>
          <a:ext cx="10544630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MOD03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AAS 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Wizard, Datenextraktion, Property </a:t>
                      </a:r>
                      <a:r>
                        <a:rPr lang="de-DE" sz="1400" err="1"/>
                        <a:t>Selection</a:t>
                      </a:r>
                      <a:r>
                        <a:rPr lang="de-DE" sz="1400"/>
                        <a:t>, Submodel-Befüllung, Aufruf Generator-API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UC03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FR.04</a:t>
                      </a:r>
                      <a:r>
                        <a:rPr lang="de-DE" sz="1400"/>
                        <a:t> AAS Generator Wizard (Optional: nutzt Ergebnisse aus </a:t>
                      </a:r>
                      <a:r>
                        <a:rPr lang="de-DE" sz="1400" b="1"/>
                        <a:t>FR.02</a:t>
                      </a:r>
                      <a:r>
                        <a:rPr lang="de-DE" sz="1400"/>
                        <a:t>, ist aber nicht primär verantwortlich)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0F9C32F-324F-545E-4BE7-A9ABC4B7C8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629138"/>
              </p:ext>
            </p:extLst>
          </p:nvPr>
        </p:nvGraphicFramePr>
        <p:xfrm>
          <a:off x="823684" y="4755803"/>
          <a:ext cx="1054463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de-DE" sz="1400" b="1"/>
                        <a:t>MOD04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err="1"/>
                        <a:t>Targeted</a:t>
                      </a:r>
                      <a:r>
                        <a:rPr lang="de-DE" sz="1400"/>
                        <a:t> Query 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API für Pfad-/ID-basierte Abfragen, gezielte XML/AAS-Rückgabe, Fehlercodes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UC04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FR.05</a:t>
                      </a:r>
                      <a:r>
                        <a:rPr lang="de-DE" sz="1400"/>
                        <a:t> REST API for Data Retrieval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8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A3A96-F793-BACC-69FA-84AD632D5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381A3923-DD35-2C7D-C48A-F7E8A481C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D4FA7F1-237A-3FAE-4CE7-93318EC12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00044DB-5C4B-FA51-FB10-BB1BF8DE4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920" t="2009" r="24357" b="3000"/>
          <a:stretch>
            <a:fillRect/>
          </a:stretch>
        </p:blipFill>
        <p:spPr>
          <a:xfrm>
            <a:off x="5671195" y="452718"/>
            <a:ext cx="4250038" cy="59798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2FBC7-CD12-5619-CCC4-63D09B12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23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C96AD65-3C8C-1305-F989-13A84FCF5DB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6582393" cy="23953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UC01 - </a:t>
            </a:r>
            <a:r>
              <a:rPr lang="en-US">
                <a:solidFill>
                  <a:srgbClr val="FFA134"/>
                </a:solidFill>
              </a:rPr>
              <a:t>Import with plausibility check </a:t>
            </a:r>
            <a:br>
              <a:rPr lang="en-US">
                <a:solidFill>
                  <a:srgbClr val="FFA134"/>
                </a:solidFill>
              </a:rPr>
            </a:br>
            <a:r>
              <a:rPr lang="en-US">
                <a:solidFill>
                  <a:srgbClr val="FFA134"/>
                </a:solidFill>
              </a:rPr>
              <a:t>and </a:t>
            </a:r>
            <a:r>
              <a:rPr lang="en-US" err="1">
                <a:solidFill>
                  <a:srgbClr val="FFA134"/>
                </a:solidFill>
              </a:rPr>
              <a:t>MimeType</a:t>
            </a:r>
            <a:r>
              <a:rPr lang="en-US">
                <a:solidFill>
                  <a:srgbClr val="FFA134"/>
                </a:solidFill>
              </a:rPr>
              <a:t> detection</a:t>
            </a:r>
            <a:endParaRPr lang="de-DE">
              <a:solidFill>
                <a:srgbClr val="FFA134"/>
              </a:solidFill>
            </a:endParaRPr>
          </a:p>
        </p:txBody>
      </p:sp>
      <p:sp>
        <p:nvSpPr>
          <p:cNvPr id="17" name="Textfeld 4">
            <a:extLst>
              <a:ext uri="{FF2B5EF4-FFF2-40B4-BE49-F238E27FC236}">
                <a16:creationId xmlns:a16="http://schemas.microsoft.com/office/drawing/2014/main" id="{968C5D3B-7686-4D1B-9380-9325F7434AB3}"/>
              </a:ext>
            </a:extLst>
          </p:cNvPr>
          <p:cNvSpPr txBox="1"/>
          <p:nvPr/>
        </p:nvSpPr>
        <p:spPr>
          <a:xfrm>
            <a:off x="5671195" y="6432597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07: Flowchart UC01</a:t>
            </a:r>
          </a:p>
        </p:txBody>
      </p:sp>
    </p:spTree>
    <p:extLst>
      <p:ext uri="{BB962C8B-B14F-4D97-AF65-F5344CB8AC3E}">
        <p14:creationId xmlns:p14="http://schemas.microsoft.com/office/powerpoint/2010/main" val="24179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80AEC-2CF7-56E5-C3A2-DB37E831D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6A58DA9D-DA06-F7BB-62F2-4748FF229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61F292-6FF2-A76E-6940-E8FA47DA2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A952D7-1EF5-0CA7-4BB1-6FCD61B39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24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BAEF2-FA1E-3B1D-FEAA-58723B96270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7572363" cy="1548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UC02 - </a:t>
            </a:r>
            <a:r>
              <a:rPr lang="en-US">
                <a:solidFill>
                  <a:srgbClr val="FFA134"/>
                </a:solidFill>
              </a:rPr>
              <a:t>XML viewer with navigation and display functions</a:t>
            </a:r>
            <a:endParaRPr lang="de-DE">
              <a:solidFill>
                <a:srgbClr val="FFA134"/>
              </a:solidFill>
            </a:endParaRPr>
          </a:p>
        </p:txBody>
      </p:sp>
      <p:pic>
        <p:nvPicPr>
          <p:cNvPr id="6" name="Picture 2" descr="XML View">
            <a:extLst>
              <a:ext uri="{FF2B5EF4-FFF2-40B4-BE49-F238E27FC236}">
                <a16:creationId xmlns:a16="http://schemas.microsoft.com/office/drawing/2014/main" id="{7898F00A-F345-AD86-AC19-8312375CBD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66"/>
          <a:stretch>
            <a:fillRect/>
          </a:stretch>
        </p:blipFill>
        <p:spPr bwMode="auto">
          <a:xfrm>
            <a:off x="2634807" y="2009771"/>
            <a:ext cx="9215882" cy="448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4">
            <a:extLst>
              <a:ext uri="{FF2B5EF4-FFF2-40B4-BE49-F238E27FC236}">
                <a16:creationId xmlns:a16="http://schemas.microsoft.com/office/drawing/2014/main" id="{7FE62798-8CAF-E22B-D213-AE2F9AB9D3FB}"/>
              </a:ext>
            </a:extLst>
          </p:cNvPr>
          <p:cNvSpPr txBox="1"/>
          <p:nvPr/>
        </p:nvSpPr>
        <p:spPr>
          <a:xfrm>
            <a:off x="2587174" y="6504860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08: Mockup UC02</a:t>
            </a:r>
          </a:p>
        </p:txBody>
      </p:sp>
    </p:spTree>
    <p:extLst>
      <p:ext uri="{BB962C8B-B14F-4D97-AF65-F5344CB8AC3E}">
        <p14:creationId xmlns:p14="http://schemas.microsoft.com/office/powerpoint/2010/main" val="3904793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82E2F-23B0-DCC7-94C3-6E09BB77E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A375B5D8-938D-4378-A1A6-D83F18943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FC70D9-A57F-4085-5572-316697338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48A6AF-0579-7F83-2E93-11A8DDBD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312357"/>
            <a:ext cx="838199" cy="767687"/>
          </a:xfrm>
        </p:spPr>
        <p:txBody>
          <a:bodyPr/>
          <a:lstStyle/>
          <a:p>
            <a:fld id="{D57F1E4F-1CFF-5643-939E-02111984F565}" type="slidenum">
              <a:rPr lang="de-DE" noProof="0" smtClean="0"/>
              <a:t>25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14277A2-9502-BD89-41BD-3DF95DE0FD5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1"/>
            <a:ext cx="8516711" cy="573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UC03 - AAS </a:t>
            </a:r>
            <a:r>
              <a:rPr lang="de-DE" err="1">
                <a:solidFill>
                  <a:srgbClr val="FFA134"/>
                </a:solidFill>
              </a:rPr>
              <a:t>generator</a:t>
            </a:r>
            <a:r>
              <a:rPr lang="de-DE">
                <a:solidFill>
                  <a:srgbClr val="FFA134"/>
                </a:solidFill>
              </a:rPr>
              <a:t> </a:t>
            </a:r>
            <a:r>
              <a:rPr lang="de-DE" err="1">
                <a:solidFill>
                  <a:srgbClr val="FFA134"/>
                </a:solidFill>
              </a:rPr>
              <a:t>from</a:t>
            </a:r>
            <a:r>
              <a:rPr lang="de-DE">
                <a:solidFill>
                  <a:srgbClr val="FFA134"/>
                </a:solidFill>
              </a:rPr>
              <a:t> KBL/VEC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B849FA5-C93C-FEBB-2646-3BBDE992534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75" b="6493"/>
          <a:stretch>
            <a:fillRect/>
          </a:stretch>
        </p:blipFill>
        <p:spPr bwMode="auto">
          <a:xfrm>
            <a:off x="1698531" y="2001454"/>
            <a:ext cx="3379987" cy="425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ACF8FE2-EF1C-8736-EF04-3D75813DE2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8"/>
          <a:stretch>
            <a:fillRect/>
          </a:stretch>
        </p:blipFill>
        <p:spPr bwMode="auto">
          <a:xfrm>
            <a:off x="6045048" y="1705762"/>
            <a:ext cx="5078564" cy="455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feil: nach unten 8">
            <a:extLst>
              <a:ext uri="{FF2B5EF4-FFF2-40B4-BE49-F238E27FC236}">
                <a16:creationId xmlns:a16="http://schemas.microsoft.com/office/drawing/2014/main" id="{C5AF1CE9-AECF-4CE4-8F28-FF8940D38BFF}"/>
              </a:ext>
            </a:extLst>
          </p:cNvPr>
          <p:cNvSpPr/>
          <p:nvPr/>
        </p:nvSpPr>
        <p:spPr>
          <a:xfrm rot="4035094">
            <a:off x="4148601" y="2165629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unten 8">
            <a:extLst>
              <a:ext uri="{FF2B5EF4-FFF2-40B4-BE49-F238E27FC236}">
                <a16:creationId xmlns:a16="http://schemas.microsoft.com/office/drawing/2014/main" id="{CA7A2962-14F9-9346-752C-AF946F460A42}"/>
              </a:ext>
            </a:extLst>
          </p:cNvPr>
          <p:cNvSpPr/>
          <p:nvPr/>
        </p:nvSpPr>
        <p:spPr>
          <a:xfrm rot="14390709">
            <a:off x="2536036" y="3798541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unten 8">
            <a:extLst>
              <a:ext uri="{FF2B5EF4-FFF2-40B4-BE49-F238E27FC236}">
                <a16:creationId xmlns:a16="http://schemas.microsoft.com/office/drawing/2014/main" id="{A8AF70DB-9AAE-3FB6-9DE6-50B0E19F6925}"/>
              </a:ext>
            </a:extLst>
          </p:cNvPr>
          <p:cNvSpPr/>
          <p:nvPr/>
        </p:nvSpPr>
        <p:spPr>
          <a:xfrm rot="2014155">
            <a:off x="8761711" y="1475630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unten 8">
            <a:extLst>
              <a:ext uri="{FF2B5EF4-FFF2-40B4-BE49-F238E27FC236}">
                <a16:creationId xmlns:a16="http://schemas.microsoft.com/office/drawing/2014/main" id="{5588D82F-D5C3-6B2C-7C5B-899FB76F271D}"/>
              </a:ext>
            </a:extLst>
          </p:cNvPr>
          <p:cNvSpPr/>
          <p:nvPr/>
        </p:nvSpPr>
        <p:spPr>
          <a:xfrm rot="4373938">
            <a:off x="11114400" y="2156903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unten 8">
            <a:extLst>
              <a:ext uri="{FF2B5EF4-FFF2-40B4-BE49-F238E27FC236}">
                <a16:creationId xmlns:a16="http://schemas.microsoft.com/office/drawing/2014/main" id="{CD5C768A-B107-F880-5E98-5E479C4194B3}"/>
              </a:ext>
            </a:extLst>
          </p:cNvPr>
          <p:cNvSpPr/>
          <p:nvPr/>
        </p:nvSpPr>
        <p:spPr>
          <a:xfrm rot="4373938">
            <a:off x="10809097" y="3823568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unten 8">
            <a:extLst>
              <a:ext uri="{FF2B5EF4-FFF2-40B4-BE49-F238E27FC236}">
                <a16:creationId xmlns:a16="http://schemas.microsoft.com/office/drawing/2014/main" id="{C45E30ED-916E-DB30-328E-54F46949B3D7}"/>
              </a:ext>
            </a:extLst>
          </p:cNvPr>
          <p:cNvSpPr/>
          <p:nvPr/>
        </p:nvSpPr>
        <p:spPr>
          <a:xfrm rot="17089001">
            <a:off x="7891725" y="5519437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4">
            <a:extLst>
              <a:ext uri="{FF2B5EF4-FFF2-40B4-BE49-F238E27FC236}">
                <a16:creationId xmlns:a16="http://schemas.microsoft.com/office/drawing/2014/main" id="{6CCD6B42-79C7-8678-9D1E-F83CCBEF15E3}"/>
              </a:ext>
            </a:extLst>
          </p:cNvPr>
          <p:cNvSpPr txBox="1"/>
          <p:nvPr/>
        </p:nvSpPr>
        <p:spPr>
          <a:xfrm>
            <a:off x="1698531" y="6281065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09: Mockup-1 UC03</a:t>
            </a:r>
          </a:p>
        </p:txBody>
      </p:sp>
      <p:sp>
        <p:nvSpPr>
          <p:cNvPr id="29" name="Textfeld 4">
            <a:extLst>
              <a:ext uri="{FF2B5EF4-FFF2-40B4-BE49-F238E27FC236}">
                <a16:creationId xmlns:a16="http://schemas.microsoft.com/office/drawing/2014/main" id="{83B2445C-525D-3FD7-5D17-D8523DE400EA}"/>
              </a:ext>
            </a:extLst>
          </p:cNvPr>
          <p:cNvSpPr txBox="1"/>
          <p:nvPr/>
        </p:nvSpPr>
        <p:spPr>
          <a:xfrm>
            <a:off x="6041651" y="6281065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10: Mockup-2 UC03</a:t>
            </a:r>
          </a:p>
        </p:txBody>
      </p:sp>
    </p:spTree>
    <p:extLst>
      <p:ext uri="{BB962C8B-B14F-4D97-AF65-F5344CB8AC3E}">
        <p14:creationId xmlns:p14="http://schemas.microsoft.com/office/powerpoint/2010/main" val="383353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1" grpId="0" animBg="1"/>
      <p:bldP spid="22" grpId="0" animBg="1"/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ADC6A-C30C-60ED-A03E-65510BAB4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C221A633-A9C4-55D6-74FB-E310CFE9B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3D2119-4BE5-D2CF-6160-EA073F284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235B4B-DA1D-3B31-6713-9D212AE3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26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D427E35-649A-3AEB-0C03-56E21B85D1C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8121600" cy="27481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UC04 - </a:t>
            </a:r>
            <a:r>
              <a:rPr lang="en-US">
                <a:solidFill>
                  <a:srgbClr val="FFA134"/>
                </a:solidFill>
              </a:rPr>
              <a:t>Automated extraction of </a:t>
            </a:r>
            <a:br>
              <a:rPr lang="en-US">
                <a:solidFill>
                  <a:srgbClr val="FFA134"/>
                </a:solidFill>
              </a:rPr>
            </a:br>
            <a:r>
              <a:rPr lang="en-US">
                <a:solidFill>
                  <a:srgbClr val="FFA134"/>
                </a:solidFill>
              </a:rPr>
              <a:t>specific XML entries from the AAS</a:t>
            </a:r>
            <a:endParaRPr lang="de-DE">
              <a:solidFill>
                <a:srgbClr val="FFA134"/>
              </a:solidFill>
            </a:endParaRP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97906BBA-0362-8536-80BD-CAEF33AAB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1115" y="679572"/>
            <a:ext cx="4730572" cy="6033394"/>
          </a:xfrm>
          <a:prstGeom prst="rect">
            <a:avLst/>
          </a:prstGeom>
        </p:spPr>
      </p:pic>
      <p:sp>
        <p:nvSpPr>
          <p:cNvPr id="7" name="Textfeld 4">
            <a:extLst>
              <a:ext uri="{FF2B5EF4-FFF2-40B4-BE49-F238E27FC236}">
                <a16:creationId xmlns:a16="http://schemas.microsoft.com/office/drawing/2014/main" id="{92AE5D06-D905-0C82-3820-5FCEB9FA7498}"/>
              </a:ext>
            </a:extLst>
          </p:cNvPr>
          <p:cNvSpPr txBox="1"/>
          <p:nvPr/>
        </p:nvSpPr>
        <p:spPr>
          <a:xfrm>
            <a:off x="10194135" y="6212933"/>
            <a:ext cx="190088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11: </a:t>
            </a:r>
          </a:p>
          <a:p>
            <a:r>
              <a:rPr lang="de-DE" sz="1400"/>
              <a:t>Flowchart UC04</a:t>
            </a:r>
          </a:p>
        </p:txBody>
      </p:sp>
    </p:spTree>
    <p:extLst>
      <p:ext uri="{BB962C8B-B14F-4D97-AF65-F5344CB8AC3E}">
        <p14:creationId xmlns:p14="http://schemas.microsoft.com/office/powerpoint/2010/main" val="14213647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194D8-2D47-66A1-5308-4510F0117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9">
            <a:extLst>
              <a:ext uri="{FF2B5EF4-FFF2-40B4-BE49-F238E27FC236}">
                <a16:creationId xmlns:a16="http://schemas.microsoft.com/office/drawing/2014/main" id="{1C12F095-5078-104D-2394-883CC5AC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D665AD-2CE1-9B22-784A-56032AD9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Business Case &amp; Ausblick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5FE66A20-4D3D-9887-6384-F947AB834F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3222436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EF4572-65FC-5FFF-2781-F516643C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31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E63FC-6C00-59A1-9194-9C2024338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EABE296F-E17A-FB95-5F74-D9D4F039F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C2DCF5-77E8-AECA-BEBD-C2814609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8F786B-7B37-CE80-35F9-E798F9395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28</a:t>
            </a:fld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99992C3-5041-76D3-791A-B28D44E0AA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4006945"/>
              </p:ext>
            </p:extLst>
          </p:nvPr>
        </p:nvGraphicFramePr>
        <p:xfrm>
          <a:off x="-186613" y="1407475"/>
          <a:ext cx="7311081" cy="5330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84BEBC9-8CFF-E2DD-73C3-A0CE0019C69F}"/>
              </a:ext>
            </a:extLst>
          </p:cNvPr>
          <p:cNvSpPr txBox="1"/>
          <p:nvPr/>
        </p:nvSpPr>
        <p:spPr>
          <a:xfrm>
            <a:off x="6704981" y="2466273"/>
            <a:ext cx="487047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Energie und Internet 1000€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Softwarelizenzen</a:t>
            </a:r>
            <a:r>
              <a:rPr lang="en-US" sz="2400"/>
              <a:t>      700€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Zusätzl</a:t>
            </a:r>
            <a:r>
              <a:rPr lang="en-US" sz="2400"/>
              <a:t>. Hardware       200€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Schulung</a:t>
            </a:r>
            <a:r>
              <a:rPr lang="en-US" sz="2400"/>
              <a:t>                     700€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Gesamt</a:t>
            </a:r>
            <a:r>
              <a:rPr lang="en-US" sz="2400"/>
              <a:t>                        2600€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88707" y="5807249"/>
            <a:ext cx="3859795" cy="304801"/>
          </a:xfrm>
        </p:spPr>
        <p:txBody>
          <a:bodyPr/>
          <a:lstStyle/>
          <a:p>
            <a:pPr rtl="0"/>
            <a:r>
              <a:rPr lang="de-DE" err="1"/>
              <a:t>Abb</a:t>
            </a:r>
            <a:r>
              <a:rPr lang="de-DE" noProof="0"/>
              <a:t> </a:t>
            </a:r>
            <a:r>
              <a:rPr lang="de-DE"/>
              <a:t>13</a:t>
            </a:r>
            <a:r>
              <a:rPr lang="de-DE" noProof="0"/>
              <a:t>: </a:t>
            </a:r>
            <a:r>
              <a:rPr lang="de-DE"/>
              <a:t>Kreisdiagramm</a:t>
            </a:r>
            <a:r>
              <a:rPr lang="de-DE" noProof="0"/>
              <a:t> Fixkosten</a:t>
            </a:r>
          </a:p>
        </p:txBody>
      </p:sp>
    </p:spTree>
    <p:extLst>
      <p:ext uri="{BB962C8B-B14F-4D97-AF65-F5344CB8AC3E}">
        <p14:creationId xmlns:p14="http://schemas.microsoft.com/office/powerpoint/2010/main" val="167848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9" grpId="0" uiExpand="1" build="p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0DB15-85C8-9C20-E1A7-ACAB0DA59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359635C0-77D2-D9C3-93A6-7B8909B51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26210B-D983-CFED-F180-9D3BC1EC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CBB491-76F6-FCC5-1C9B-97226DA0E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29</a:t>
            </a:fld>
            <a:endParaRPr lang="en-US"/>
          </a:p>
        </p:txBody>
      </p:sp>
      <p:graphicFrame>
        <p:nvGraphicFramePr>
          <p:cNvPr id="7" name="Chart 6" descr="gthfdthsrth&#10;">
            <a:extLst>
              <a:ext uri="{FF2B5EF4-FFF2-40B4-BE49-F238E27FC236}">
                <a16:creationId xmlns:a16="http://schemas.microsoft.com/office/drawing/2014/main" id="{449148F2-2156-EAA8-6BC7-7DEE7C5D41C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790966"/>
              </p:ext>
            </p:extLst>
          </p:nvPr>
        </p:nvGraphicFramePr>
        <p:xfrm>
          <a:off x="2286001" y="1149779"/>
          <a:ext cx="7774458" cy="5495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A0B36-B729-F6ED-CB69-F48E99CE5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72248" y="6479243"/>
            <a:ext cx="3859795" cy="304801"/>
          </a:xfrm>
        </p:spPr>
        <p:txBody>
          <a:bodyPr/>
          <a:lstStyle/>
          <a:p>
            <a:r>
              <a:rPr lang="en-US"/>
              <a:t>Abb 14: </a:t>
            </a:r>
            <a:r>
              <a:rPr lang="en-US" err="1"/>
              <a:t>Balkendiagramm</a:t>
            </a:r>
            <a:r>
              <a:rPr lang="en-US"/>
              <a:t> </a:t>
            </a:r>
            <a:r>
              <a:rPr lang="en-US" err="1"/>
              <a:t>Personalkosten</a:t>
            </a:r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38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C75E6-713D-5A8D-80BA-17081CB56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9">
            <a:extLst>
              <a:ext uri="{FF2B5EF4-FFF2-40B4-BE49-F238E27FC236}">
                <a16:creationId xmlns:a16="http://schemas.microsoft.com/office/drawing/2014/main" id="{C6F9C593-E680-5E14-3B11-168E69241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601504E-7653-B0EF-CDAC-3A2F0D4C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Team &amp; Projektvorstellung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2E6B755A-564B-103F-13D9-89B3DAB27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5934554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157DA0-B36B-FAA7-E6D0-2F5389B4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23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DD4A-E072-E051-C888-FC591D83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CE4122-1A43-0DC5-D455-D63080ECF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9AE5DB5-2BE5-E79B-A17C-6BBC4F5F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87F92-EDA0-10BC-DE1B-A2E2F194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51B05-E805-9EDE-68A9-97C797B22747}"/>
              </a:ext>
            </a:extLst>
          </p:cNvPr>
          <p:cNvSpPr txBox="1"/>
          <p:nvPr/>
        </p:nvSpPr>
        <p:spPr>
          <a:xfrm>
            <a:off x="2429014" y="1752755"/>
            <a:ext cx="7852895" cy="3850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5AF1B9-4F07-DAA6-69EC-999943607025}"/>
              </a:ext>
            </a:extLst>
          </p:cNvPr>
          <p:cNvSpPr txBox="1"/>
          <p:nvPr/>
        </p:nvSpPr>
        <p:spPr>
          <a:xfrm>
            <a:off x="2043652" y="1716142"/>
            <a:ext cx="8106252" cy="2553891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92D050"/>
                </a:solidFill>
              </a:rPr>
              <a:t>if</a:t>
            </a:r>
            <a:r>
              <a:rPr lang="en-US"/>
              <a:t> </a:t>
            </a:r>
            <a:r>
              <a:rPr lang="en-US">
                <a:solidFill>
                  <a:srgbClr val="FFA134"/>
                </a:solidFill>
              </a:rPr>
              <a:t>180hPerTeamMember</a:t>
            </a:r>
            <a:r>
              <a:rPr lang="en-US"/>
              <a:t> == </a:t>
            </a:r>
            <a:r>
              <a:rPr lang="en-US">
                <a:solidFill>
                  <a:srgbClr val="84B8CA"/>
                </a:solidFill>
              </a:rPr>
              <a:t>true</a:t>
            </a:r>
            <a:r>
              <a:rPr lang="en-US"/>
              <a:t>:</a:t>
            </a:r>
          </a:p>
          <a:p>
            <a:endParaRPr lang="en-US"/>
          </a:p>
          <a:p>
            <a:r>
              <a:rPr lang="en-US"/>
              <a:t>    </a:t>
            </a:r>
            <a:r>
              <a:rPr lang="en-US">
                <a:solidFill>
                  <a:srgbClr val="92D050"/>
                </a:solidFill>
              </a:rPr>
              <a:t>Create</a:t>
            </a:r>
            <a:r>
              <a:rPr lang="en-US"/>
              <a:t>(</a:t>
            </a:r>
            <a:r>
              <a:rPr lang="en-US" err="1">
                <a:solidFill>
                  <a:srgbClr val="FFA134"/>
                </a:solidFill>
              </a:rPr>
              <a:t>CostDiagrammPerPhase</a:t>
            </a:r>
            <a:r>
              <a:rPr lang="en-US"/>
              <a:t>) 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C:\&gt; python calcDiagram.py</a:t>
            </a:r>
          </a:p>
          <a:p>
            <a:endParaRPr lang="en-US"/>
          </a:p>
          <a:p>
            <a:r>
              <a:rPr lang="en-US"/>
              <a:t>C:\&gt;...</a:t>
            </a:r>
          </a:p>
        </p:txBody>
      </p:sp>
    </p:spTree>
    <p:extLst>
      <p:ext uri="{BB962C8B-B14F-4D97-AF65-F5344CB8AC3E}">
        <p14:creationId xmlns:p14="http://schemas.microsoft.com/office/powerpoint/2010/main" val="220833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C9FCD-FDB1-3085-A90A-E550BCF91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352B2B81-72D0-8C21-F528-F4A9B30AC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F568E1A-38CD-BFA1-619F-1C6ECB9E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FB9354-A55D-FE60-0810-DF87522A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31</a:t>
            </a:fld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5ECEEA8-6174-1BAA-B1DA-EDA3FD93E7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4429800"/>
              </p:ext>
            </p:extLst>
          </p:nvPr>
        </p:nvGraphicFramePr>
        <p:xfrm>
          <a:off x="-775052" y="1146465"/>
          <a:ext cx="7653128" cy="5471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F2402BD-8C2B-EF8A-7604-ADC597C3B8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402701"/>
              </p:ext>
            </p:extLst>
          </p:nvPr>
        </p:nvGraphicFramePr>
        <p:xfrm>
          <a:off x="5478162" y="1149779"/>
          <a:ext cx="6332837" cy="5258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5C21F8E-EDB6-EFB2-3C91-2AC952AD5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330" y="6468946"/>
            <a:ext cx="3859795" cy="304801"/>
          </a:xfrm>
        </p:spPr>
        <p:txBody>
          <a:bodyPr/>
          <a:lstStyle/>
          <a:p>
            <a:r>
              <a:rPr lang="en-US">
                <a:solidFill>
                  <a:srgbClr val="FFFFFF">
                    <a:alpha val="60000"/>
                  </a:srgbClr>
                </a:solidFill>
              </a:rPr>
              <a:t>Abb 15: Kosten der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Phasen</a:t>
            </a:r>
            <a:r>
              <a:rPr lang="en-US">
                <a:solidFill>
                  <a:srgbClr val="FFFFFF">
                    <a:alpha val="60000"/>
                  </a:srgbClr>
                </a:solidFill>
              </a:rPr>
              <a:t>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Kreisdiagramm</a:t>
            </a:r>
            <a:endParaRPr lang="en-US" err="1"/>
          </a:p>
        </p:txBody>
      </p:sp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A65ACB33-56EB-D41C-8D10-8037A47680DB}"/>
              </a:ext>
            </a:extLst>
          </p:cNvPr>
          <p:cNvSpPr txBox="1">
            <a:spLocks/>
          </p:cNvSpPr>
          <p:nvPr/>
        </p:nvSpPr>
        <p:spPr>
          <a:xfrm>
            <a:off x="6920946" y="646688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de-de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FF">
                    <a:alpha val="60000"/>
                  </a:srgbClr>
                </a:solidFill>
              </a:rPr>
              <a:t>Abb 16: Kosten der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Phasen</a:t>
            </a:r>
            <a:r>
              <a:rPr lang="en-US">
                <a:solidFill>
                  <a:srgbClr val="FFFFFF">
                    <a:alpha val="60000"/>
                  </a:srgbClr>
                </a:solidFill>
              </a:rPr>
              <a:t>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Säulendiagramm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39116709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DD4A-E072-E051-C888-FC591D83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CE4122-1A43-0DC5-D455-D63080ECF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9AE5DB5-2BE5-E79B-A17C-6BBC4F5F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87F92-EDA0-10BC-DE1B-A2E2F194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910672-8389-A788-F1EC-2D28831C54D2}"/>
              </a:ext>
            </a:extLst>
          </p:cNvPr>
          <p:cNvSpPr txBox="1"/>
          <p:nvPr/>
        </p:nvSpPr>
        <p:spPr>
          <a:xfrm>
            <a:off x="2042580" y="1849363"/>
            <a:ext cx="8170323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err="1"/>
              <a:t>Gesamtkostenberechnung</a:t>
            </a:r>
            <a:r>
              <a:rPr lang="en-US" sz="2400"/>
              <a:t>: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Fixkosten</a:t>
            </a:r>
            <a:r>
              <a:rPr lang="en-US" sz="2400"/>
              <a:t>:                 2.600€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Personalkosten</a:t>
            </a:r>
            <a:r>
              <a:rPr lang="en-US" sz="2400"/>
              <a:t>:     32.670€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/>
              <a:t>Marge(20%):            7.054€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r>
              <a:rPr lang="en-US" sz="2400"/>
              <a:t>-------------------------------------------</a:t>
            </a:r>
          </a:p>
          <a:p>
            <a:r>
              <a:rPr lang="en-US" sz="2400" err="1"/>
              <a:t>Endpreis</a:t>
            </a:r>
            <a:r>
              <a:rPr lang="en-US" sz="2400"/>
              <a:t>:         </a:t>
            </a:r>
            <a:r>
              <a:rPr lang="en-US" sz="2400">
                <a:ea typeface="+mn-lt"/>
                <a:cs typeface="+mn-lt"/>
              </a:rPr>
              <a:t>            42.324€</a:t>
            </a:r>
            <a:endParaRPr lang="en-US" sz="2400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5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14CAC-8727-4D4C-D6CA-5174F958E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1D807B46-F9BC-FFDB-9C6C-6C4F72BA5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92AF31-995D-AA46-7089-125B150B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Risiken 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61393FF-A1FB-F169-6C2A-5AB4927D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  <a:p>
            <a:endParaRPr lang="de-DE"/>
          </a:p>
          <a:p>
            <a:pPr marL="0" indent="0">
              <a:buNone/>
            </a:pPr>
            <a:endParaRPr lang="de-DE"/>
          </a:p>
          <a:p>
            <a:pPr marL="457200" lvl="1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A975A6-B034-F21D-E3AC-CD39FBC8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33</a:t>
            </a:fld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DEF6E87-4713-3AAE-9F08-990C5B30DD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659085"/>
              </p:ext>
            </p:extLst>
          </p:nvPr>
        </p:nvGraphicFramePr>
        <p:xfrm>
          <a:off x="1248273" y="1853248"/>
          <a:ext cx="9699870" cy="390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4029">
                  <a:extLst>
                    <a:ext uri="{9D8B030D-6E8A-4147-A177-3AD203B41FA5}">
                      <a16:colId xmlns:a16="http://schemas.microsoft.com/office/drawing/2014/main" val="73531759"/>
                    </a:ext>
                  </a:extLst>
                </a:gridCol>
                <a:gridCol w="5125841">
                  <a:extLst>
                    <a:ext uri="{9D8B030D-6E8A-4147-A177-3AD203B41FA5}">
                      <a16:colId xmlns:a16="http://schemas.microsoft.com/office/drawing/2014/main" val="3188672323"/>
                    </a:ext>
                  </a:extLst>
                </a:gridCol>
              </a:tblGrid>
              <a:tr h="436516">
                <a:tc>
                  <a:txBody>
                    <a:bodyPr/>
                    <a:lstStyle/>
                    <a:p>
                      <a:r>
                        <a:rPr lang="en-US"/>
                        <a:t>Risiko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Gegenmaßnahme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050296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1. Abhängigkeiten ändern sich</a:t>
                      </a:r>
                      <a:endParaRPr lang="en-US" sz="2000" b="0" i="0" u="none" strike="noStrike" noProof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Früh genug erkennen und handeln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161619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2. Migrationsfehler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Rollback, Backups nutzen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976035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3. (Entstehende-)Sicherheitslücken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Informieren,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Alternatives in betracht ziehen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876048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4. Mitarbeiter fallen aus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Neuverteilung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der Aufgaben, erhöhtes Nutzen von Künstlicher Intelliegenz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769383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5. Zeitüberschreitung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Kommunikation mit Stakeholdern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705000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6. Ausfall von Backups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Dezentralisiert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 Backups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862567"/>
                  </a:ext>
                </a:extLst>
              </a:tr>
              <a:tr h="64880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7. Kommunikation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Wöchentliche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Meetings,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online </a:t>
                      </a:r>
                      <a:r>
                        <a:rPr lang="en-US" sz="1800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arbeiten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immer </a:t>
                      </a:r>
                      <a:r>
                        <a:rPr lang="en-US" sz="1800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nachfragen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700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7617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FC79-7E56-EF38-9B38-61ACD07E8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5E912915-8F71-8D10-E224-7441FC781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007508-A19F-A1B3-8EB2-3C2BA9958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Risikomatrix 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88ED83-7A8E-0C84-ACE0-7166B37F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34</a:t>
            </a:fld>
            <a:endParaRPr lang="en-US"/>
          </a:p>
        </p:txBody>
      </p:sp>
      <p:sp>
        <p:nvSpPr>
          <p:cNvPr id="7" name="Textfeld 4">
            <a:extLst>
              <a:ext uri="{FF2B5EF4-FFF2-40B4-BE49-F238E27FC236}">
                <a16:creationId xmlns:a16="http://schemas.microsoft.com/office/drawing/2014/main" id="{DB428A61-471E-CB07-D6C0-A450C363F1DF}"/>
              </a:ext>
            </a:extLst>
          </p:cNvPr>
          <p:cNvSpPr txBox="1"/>
          <p:nvPr/>
        </p:nvSpPr>
        <p:spPr>
          <a:xfrm>
            <a:off x="646111" y="5621248"/>
            <a:ext cx="44187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dirty="0" err="1"/>
              <a:t>Abb</a:t>
            </a:r>
            <a:r>
              <a:rPr lang="de-DE" sz="1400" dirty="0"/>
              <a:t> 17: Risikomatrix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E016C06E-8F46-42FA-688C-8EBA5E16D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748734"/>
            <a:ext cx="10993932" cy="387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880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14CAC-8727-4D4C-D6CA-5174F958E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19">
            <a:extLst>
              <a:ext uri="{FF2B5EF4-FFF2-40B4-BE49-F238E27FC236}">
                <a16:creationId xmlns:a16="http://schemas.microsoft.com/office/drawing/2014/main" id="{F2C6ACFA-1C61-A0B6-825F-E3B7E411E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92AF31-995D-AA46-7089-125B150B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Risiken 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61393FF-A1FB-F169-6C2A-5AB4927D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  <a:p>
            <a:endParaRPr lang="de-DE"/>
          </a:p>
          <a:p>
            <a:pPr marL="0" indent="0">
              <a:buNone/>
            </a:pPr>
            <a:endParaRPr lang="de-DE"/>
          </a:p>
          <a:p>
            <a:pPr marL="457200" lvl="1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A975A6-B034-F21D-E3AC-CD39FBC8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35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05" y="1169752"/>
            <a:ext cx="6603835" cy="27250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48F394-46C2-3BD9-A446-F44463011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459" y="4006163"/>
            <a:ext cx="7656299" cy="2696863"/>
          </a:xfrm>
          <a:prstGeom prst="rect">
            <a:avLst/>
          </a:prstGeom>
        </p:spPr>
      </p:pic>
      <p:sp>
        <p:nvSpPr>
          <p:cNvPr id="8" name="Textfeld 4">
            <a:extLst>
              <a:ext uri="{FF2B5EF4-FFF2-40B4-BE49-F238E27FC236}">
                <a16:creationId xmlns:a16="http://schemas.microsoft.com/office/drawing/2014/main" id="{C7E13535-967C-A585-63A3-CBFA2BFE9C67}"/>
              </a:ext>
            </a:extLst>
          </p:cNvPr>
          <p:cNvSpPr txBox="1"/>
          <p:nvPr/>
        </p:nvSpPr>
        <p:spPr>
          <a:xfrm>
            <a:off x="1204744" y="6400672"/>
            <a:ext cx="312670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de-DE" sz="1400" err="1"/>
              <a:t>Abb</a:t>
            </a:r>
            <a:r>
              <a:rPr lang="de-DE" sz="1400" dirty="0"/>
              <a:t> 17: Risikomatrix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7344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46DF87-5E09-DC24-25B3-97FD0034C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19">
            <a:extLst>
              <a:ext uri="{FF2B5EF4-FFF2-40B4-BE49-F238E27FC236}">
                <a16:creationId xmlns:a16="http://schemas.microsoft.com/office/drawing/2014/main" id="{5ABC5043-3422-AAA3-202D-3AC5DC7D6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0437812" y="-2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>
            <a:defPPr rtl="0"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24D3A2-17ED-5DF4-3B1B-DA02E0AE4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lvl="0" algn="r"/>
            <a:r>
              <a:rPr lang="de-DE">
                <a:solidFill>
                  <a:srgbClr val="FFFFFF"/>
                </a:solidFill>
              </a:rPr>
              <a:t>Weitere Schritte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BACD5DD-C3AA-06D9-822F-931104E10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de-DE"/>
              <a:t>Weiter Vue kennenlernen</a:t>
            </a:r>
          </a:p>
          <a:p>
            <a:pPr>
              <a:buClr>
                <a:srgbClr val="FFA134"/>
              </a:buClr>
            </a:pPr>
            <a:r>
              <a:rPr lang="de-DE"/>
              <a:t>Wissensbasis bezüglich </a:t>
            </a:r>
            <a:r>
              <a:rPr lang="de-DE" err="1"/>
              <a:t>BaSyx</a:t>
            </a:r>
            <a:r>
              <a:rPr lang="de-DE"/>
              <a:t>-Architektur ausbauen</a:t>
            </a:r>
          </a:p>
          <a:p>
            <a:pPr>
              <a:buClr>
                <a:srgbClr val="FFA134"/>
              </a:buClr>
            </a:pPr>
            <a:r>
              <a:rPr lang="de-DE"/>
              <a:t>Implementierung der Module</a:t>
            </a:r>
          </a:p>
          <a:p>
            <a:pPr>
              <a:buClr>
                <a:srgbClr val="FFA134"/>
              </a:buClr>
            </a:pPr>
            <a:r>
              <a:rPr lang="de-DE"/>
              <a:t>Test-Infrastruktur ausbauen</a:t>
            </a:r>
          </a:p>
          <a:p>
            <a:pPr>
              <a:buClr>
                <a:srgbClr val="FFA134"/>
              </a:buClr>
            </a:pPr>
            <a:r>
              <a:rPr lang="de-DE"/>
              <a:t>Implementierungen testen</a:t>
            </a:r>
          </a:p>
          <a:p>
            <a:pPr>
              <a:buClr>
                <a:srgbClr val="FFA134"/>
              </a:buClr>
            </a:pPr>
            <a:r>
              <a:rPr lang="de-DE"/>
              <a:t>Projektabschluss und Übergabe durchführen</a:t>
            </a:r>
          </a:p>
          <a:p>
            <a:pPr>
              <a:buClr>
                <a:srgbClr val="FFA134"/>
              </a:buClr>
            </a:pPr>
            <a:endParaRPr lang="de-DE"/>
          </a:p>
          <a:p>
            <a:pPr>
              <a:buClr>
                <a:srgbClr val="FFA134"/>
              </a:buClr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712379-195F-82FE-EF31-5D424653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234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FF168-255D-D9E6-E856-6D342B368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8EEC8404-6B0C-645F-08AF-FB3CEDB8A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2E8BD04-6221-51C5-2BD6-E9387CAAF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Fazit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4C603B7-E81E-DE14-1175-521911DAD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359" y="1818536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 b="1"/>
              <a:t>Positive Aspekte</a:t>
            </a:r>
            <a:endParaRPr lang="en-US" sz="2400" b="1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Einarbeitung in </a:t>
            </a:r>
            <a:r>
              <a:rPr lang="de-DE" err="1"/>
              <a:t>BaSyx</a:t>
            </a:r>
            <a:r>
              <a:rPr lang="de-DE"/>
              <a:t>, AAS und Vue =&gt; Wissenszuwachs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Transparente Teamstruktur mit klarer Kommunikation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Regelmäßige Meetings, strukturierte Aufgabenverteilung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Erfolgreicher Abschluss von Phase 1 (Analyse) und Phase 2 (Design)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Erfolgreiche Erstellung Test-Server, Entwicklungsumgebung und Repository/</a:t>
            </a:r>
            <a:r>
              <a:rPr lang="de-DE" err="1"/>
              <a:t>Issue</a:t>
            </a:r>
            <a:r>
              <a:rPr lang="de-DE"/>
              <a:t>-Struktur auf GitHub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Einheitlichkeit der Gruppe bezüglich Tool-Setup (GitHub Desktop, </a:t>
            </a:r>
            <a:r>
              <a:rPr lang="de-DE" err="1"/>
              <a:t>VSCode</a:t>
            </a:r>
            <a:r>
              <a:rPr lang="de-DE"/>
              <a:t>...)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Erste Erfahrung in Gruppenarbeit &gt;5 Personen</a:t>
            </a:r>
          </a:p>
          <a:p>
            <a:pPr>
              <a:buFont typeface="Arial" charset="2"/>
              <a:buChar char="•"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D92C91-57E6-27A6-3B94-1FCAD79C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0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76036-1B4D-84A6-5357-FCF8840AF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089B0A35-2B56-1B35-E6CA-7BCBC19B7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A290CB-79CE-5F42-F491-5D5518917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Fazit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4A36FB8-D436-C82B-225D-ED24FB1E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359" y="1818536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 b="1"/>
              <a:t>Herausforderungen</a:t>
            </a:r>
            <a:endParaRPr lang="en-US" sz="2400" b="1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Einarbeitung in bestehenden (umfangreichen) Code des </a:t>
            </a:r>
            <a:r>
              <a:rPr lang="de-DE" err="1"/>
              <a:t>BaSyx</a:t>
            </a:r>
            <a:r>
              <a:rPr lang="de-DE"/>
              <a:t>-Projektes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Anbindung Use Cases an das Backend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Faire Verteilung des Arbeitsumfangs, abhängig von Stärken und Schwächen der Teilnehmer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Balance zwischen operativer Arbeit und Organisation/Administration</a:t>
            </a:r>
          </a:p>
          <a:p>
            <a:pPr>
              <a:buFont typeface="Arial" charset="2"/>
              <a:buChar char="•"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311171-57A2-6F2E-A25D-716B7DAFC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2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96A6A68-F625-44F1-3956-295EA0039C67}"/>
              </a:ext>
            </a:extLst>
          </p:cNvPr>
          <p:cNvSpPr/>
          <p:nvPr/>
        </p:nvSpPr>
        <p:spPr>
          <a:xfrm>
            <a:off x="10424160" y="-68580"/>
            <a:ext cx="731520" cy="122682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Verweise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50529" y="1298964"/>
            <a:ext cx="8946541" cy="49133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dirty="0"/>
              <a:t>Repository der Gruppe</a:t>
            </a:r>
            <a:r>
              <a:rPr lang="de-DE" sz="1600" dirty="0"/>
              <a:t> </a:t>
            </a:r>
            <a:r>
              <a:rPr lang="de-DE" sz="1600" dirty="0">
                <a:ea typeface="+mj-lt"/>
                <a:cs typeface="+mj-lt"/>
                <a:hlinkClick r:id="rId2"/>
              </a:rPr>
              <a:t>https://github.com/DHBW-TINF24F/Team3-Basyx-Editor</a:t>
            </a:r>
            <a:r>
              <a:rPr lang="de-DE" sz="1600" dirty="0">
                <a:ea typeface="+mj-lt"/>
                <a:cs typeface="+mj-lt"/>
              </a:rPr>
              <a:t> </a:t>
            </a:r>
            <a:endParaRPr lang="de-DE" sz="1600" dirty="0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dirty="0" err="1"/>
              <a:t>Abb</a:t>
            </a:r>
            <a:r>
              <a:rPr lang="de-DE" sz="1600" b="1" dirty="0"/>
              <a:t> 01 Use Case </a:t>
            </a:r>
            <a:r>
              <a:rPr lang="de-DE" sz="1600" b="1" dirty="0" err="1"/>
              <a:t>Diagram</a:t>
            </a:r>
            <a:r>
              <a:rPr lang="de-DE" sz="1600" dirty="0"/>
              <a:t> </a:t>
            </a:r>
            <a:r>
              <a:rPr lang="de-DE" sz="1600" dirty="0">
                <a:ea typeface="+mj-lt"/>
                <a:cs typeface="+mj-lt"/>
                <a:hlinkClick r:id="rId3"/>
              </a:rPr>
              <a:t>https://github.com/DHBW-TINF24F/Team3-Basyx-Editor/blob/main/PROJECT/Master-Usecase.md</a:t>
            </a:r>
            <a:r>
              <a:rPr lang="de-DE" sz="1600" dirty="0">
                <a:ea typeface="+mj-lt"/>
                <a:cs typeface="+mj-lt"/>
              </a:rPr>
              <a:t> 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 dirty="0">
                <a:ea typeface="+mj-lt"/>
                <a:cs typeface="+mj-lt"/>
              </a:rPr>
              <a:t>Abb 02 </a:t>
            </a:r>
            <a:r>
              <a:rPr lang="en-US" sz="1600" b="1" dirty="0" err="1">
                <a:ea typeface="+mj-lt"/>
                <a:cs typeface="+mj-lt"/>
              </a:rPr>
              <a:t>BaSyx</a:t>
            </a:r>
            <a:r>
              <a:rPr lang="en-US" sz="1600" b="1" dirty="0">
                <a:ea typeface="+mj-lt"/>
                <a:cs typeface="+mj-lt"/>
              </a:rPr>
              <a:t>-UI</a:t>
            </a:r>
            <a:r>
              <a:rPr lang="en-US" sz="1600" dirty="0">
                <a:ea typeface="+mj-lt"/>
                <a:cs typeface="+mj-lt"/>
              </a:rPr>
              <a:t> </a:t>
            </a:r>
            <a:r>
              <a:rPr lang="en-US" sz="1600" dirty="0" err="1">
                <a:ea typeface="+mj-lt"/>
                <a:cs typeface="+mj-lt"/>
              </a:rPr>
              <a:t>eigene</a:t>
            </a:r>
            <a:r>
              <a:rPr lang="en-US" sz="1600" dirty="0">
                <a:ea typeface="+mj-lt"/>
                <a:cs typeface="+mj-lt"/>
              </a:rPr>
              <a:t> </a:t>
            </a:r>
            <a:r>
              <a:rPr lang="en-US" sz="1600" dirty="0" err="1">
                <a:ea typeface="+mj-lt"/>
                <a:cs typeface="+mj-lt"/>
              </a:rPr>
              <a:t>Abbildung</a:t>
            </a:r>
            <a:endParaRPr lang="en-US" sz="1600" dirty="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 dirty="0">
                <a:ea typeface="+mj-lt"/>
                <a:cs typeface="+mj-lt"/>
              </a:rPr>
              <a:t>Abb 03 REST-API </a:t>
            </a:r>
            <a:r>
              <a:rPr lang="de-DE" sz="1600" dirty="0">
                <a:ea typeface="+mj-lt"/>
                <a:cs typeface="+mj-lt"/>
                <a:hlinkClick r:id="rId4"/>
              </a:rPr>
              <a:t>https://github.com/DHBW-TINF24F/Team3-Basyx-Editor/blob/main/PROJECT/SAS.md</a:t>
            </a:r>
            <a:r>
              <a:rPr lang="de-DE" sz="1600" dirty="0">
                <a:ea typeface="+mj-lt"/>
                <a:cs typeface="+mj-lt"/>
              </a:rPr>
              <a:t> </a:t>
            </a:r>
          </a:p>
          <a:p>
            <a:pPr marL="0" indent="0">
              <a:buNone/>
            </a:pPr>
            <a:r>
              <a:rPr lang="de-DE" sz="1600" b="1" dirty="0"/>
              <a:t>     </a:t>
            </a:r>
            <a:r>
              <a:rPr lang="de-DE" sz="1600" b="1" dirty="0" err="1"/>
              <a:t>Abb</a:t>
            </a:r>
            <a:r>
              <a:rPr lang="de-DE" sz="1600" b="1" dirty="0"/>
              <a:t> 04 </a:t>
            </a:r>
            <a:r>
              <a:rPr lang="de-DE" sz="1600" dirty="0"/>
              <a:t>Vorgehensmodell </a:t>
            </a:r>
            <a:r>
              <a:rPr lang="en-US" sz="1600" dirty="0"/>
              <a:t>TINF24F_VE02_Vorgehensmodelle.pdf SWE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 dirty="0">
                <a:ea typeface="+mj-lt"/>
                <a:cs typeface="+mj-lt"/>
              </a:rPr>
              <a:t>Abb 05 PSP </a:t>
            </a:r>
            <a:r>
              <a:rPr lang="en-US" sz="1600" dirty="0">
                <a:solidFill>
                  <a:srgbClr val="FFA134"/>
                </a:solidFill>
                <a:ea typeface="+mj-lt"/>
                <a:cs typeface="+mj-lt"/>
                <a:hlinkClick r:id="rId5"/>
              </a:rPr>
              <a:t>https://github.com/DHBW-TINF24F/Team3-Basyx-Editor/blob/main/PROJECT/PM.md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</a:rPr>
              <a:t> 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 dirty="0">
                <a:ea typeface="+mj-lt"/>
                <a:cs typeface="+mj-lt"/>
              </a:rPr>
              <a:t>Abb 06 GANTT </a:t>
            </a:r>
            <a:r>
              <a:rPr lang="en-US" sz="1600" dirty="0">
                <a:solidFill>
                  <a:srgbClr val="FFA134"/>
                </a:solidFill>
                <a:ea typeface="+mj-lt"/>
                <a:cs typeface="+mj-lt"/>
                <a:hlinkClick r:id="rId6"/>
              </a:rPr>
              <a:t>https://github.com/DHBW-TINF24F/Team3-Basyx-Editor/blob/main/PROJECT/BC.md</a:t>
            </a:r>
            <a:endParaRPr lang="de-DE" sz="1600">
              <a:solidFill>
                <a:srgbClr val="FFA134"/>
              </a:solidFill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dirty="0" err="1">
                <a:ea typeface="+mj-lt"/>
                <a:cs typeface="+mj-lt"/>
              </a:rPr>
              <a:t>Abb</a:t>
            </a:r>
            <a:r>
              <a:rPr lang="de-DE" sz="1600" b="1" dirty="0">
                <a:ea typeface="+mj-lt"/>
                <a:cs typeface="+mj-lt"/>
              </a:rPr>
              <a:t> 07: Flowchart UC01 </a:t>
            </a:r>
            <a:r>
              <a:rPr lang="de-DE" sz="1600" dirty="0">
                <a:ea typeface="+mj-lt"/>
                <a:cs typeface="+mj-lt"/>
                <a:hlinkClick r:id="rId7"/>
              </a:rPr>
              <a:t>https://github.com/DHBW-TINF24F/Team3-Basyx-Editor/blob/main/PROJECT/SRS.md</a:t>
            </a:r>
            <a:endParaRPr lang="de-DE" sz="1600" dirty="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dirty="0" err="1">
                <a:ea typeface="+mj-lt"/>
                <a:cs typeface="+mj-lt"/>
              </a:rPr>
              <a:t>Abb</a:t>
            </a:r>
            <a:r>
              <a:rPr lang="de-DE" sz="1600" b="1" dirty="0">
                <a:ea typeface="+mj-lt"/>
                <a:cs typeface="+mj-lt"/>
              </a:rPr>
              <a:t> 08: Mockup UC02 </a:t>
            </a:r>
            <a:r>
              <a:rPr lang="de-DE" sz="1600" dirty="0">
                <a:ea typeface="+mj-lt"/>
                <a:cs typeface="+mj-lt"/>
                <a:hlinkClick r:id="rId8"/>
              </a:rPr>
              <a:t>https://github.com/DHBW-TINF24F/Team3-Basyx-Editor/blob/main/PROJECT/wireframes.md</a:t>
            </a:r>
            <a:endParaRPr lang="de-DE" sz="1600" dirty="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endParaRPr lang="de-DE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endParaRPr lang="de-DE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>
              <a:ea typeface="+mj-lt"/>
              <a:cs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C5D11-C393-8628-016E-6B578642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02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0213D9E4-E7C4-C452-A971-85B79DA19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/>
              <a:t>Unsere Rollen</a:t>
            </a:r>
          </a:p>
          <a:p>
            <a:endParaRPr lang="de-D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45D322-4B30-BC7C-B40F-2FEEBC68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4</a:t>
            </a:fld>
            <a:endParaRPr lang="en-US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731534"/>
              </p:ext>
            </p:extLst>
          </p:nvPr>
        </p:nvGraphicFramePr>
        <p:xfrm>
          <a:off x="481781" y="1301568"/>
          <a:ext cx="10051901" cy="47233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8457">
                  <a:extLst>
                    <a:ext uri="{9D8B030D-6E8A-4147-A177-3AD203B41FA5}">
                      <a16:colId xmlns:a16="http://schemas.microsoft.com/office/drawing/2014/main" val="2130220892"/>
                    </a:ext>
                  </a:extLst>
                </a:gridCol>
                <a:gridCol w="2813354">
                  <a:extLst>
                    <a:ext uri="{9D8B030D-6E8A-4147-A177-3AD203B41FA5}">
                      <a16:colId xmlns:a16="http://schemas.microsoft.com/office/drawing/2014/main" val="2960478622"/>
                    </a:ext>
                  </a:extLst>
                </a:gridCol>
                <a:gridCol w="3822985">
                  <a:extLst>
                    <a:ext uri="{9D8B030D-6E8A-4147-A177-3AD203B41FA5}">
                      <a16:colId xmlns:a16="http://schemas.microsoft.com/office/drawing/2014/main" val="1710163053"/>
                    </a:ext>
                  </a:extLst>
                </a:gridCol>
                <a:gridCol w="1157105">
                  <a:extLst>
                    <a:ext uri="{9D8B030D-6E8A-4147-A177-3AD203B41FA5}">
                      <a16:colId xmlns:a16="http://schemas.microsoft.com/office/drawing/2014/main" val="4043103793"/>
                    </a:ext>
                  </a:extLst>
                </a:gridCol>
              </a:tblGrid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Rolle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rgbClr val="FFA134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Name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eMail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Matrikel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16153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Projektleiter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Martin Böhm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inf24132@lehre.dhbw-stuttgart.de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5683120 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054355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Produktmanager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Florian Zahn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inf24254@lehre.dhbw-stuttgart.de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2196515 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48375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Testmanager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Daniel Ziegler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inf24202@lehre.dhbw-stuttgart.de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8607311 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79254"/>
                  </a:ext>
                </a:extLst>
              </a:tr>
              <a:tr h="838525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Systemarchitekt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Federico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Dibenedetto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Felix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Bandl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Inf24072@lehre.dhbw-stuttgart.de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inf24227@lehre.dhbw-stuttgart.de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3857554 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9622615 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51963"/>
                  </a:ext>
                </a:extLst>
              </a:tr>
              <a:tr h="656936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Dokumentation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Leonardo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Risatti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Morten Haase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inf24074@lehre.dhbw-stuttgart.de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inf24033@lehre.dhbw-stuttgart.de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3913123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1221224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88161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Entwickler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Alle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endParaRPr lang="de-DE" sz="1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endParaRPr lang="de-DE" sz="1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334812"/>
                  </a:ext>
                </a:extLst>
              </a:tr>
            </a:tbl>
          </a:graphicData>
        </a:graphic>
      </p:graphicFrame>
      <p:sp>
        <p:nvSpPr>
          <p:cNvPr id="7" name="Titel 1">
            <a:extLst>
              <a:ext uri="{FF2B5EF4-FFF2-40B4-BE49-F238E27FC236}">
                <a16:creationId xmlns:a16="http://schemas.microsoft.com/office/drawing/2014/main" id="{07ED3AC1-9D1A-82E4-82ED-8B935FFAFAAB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Das Team</a:t>
            </a:r>
          </a:p>
        </p:txBody>
      </p:sp>
    </p:spTree>
    <p:extLst>
      <p:ext uri="{BB962C8B-B14F-4D97-AF65-F5344CB8AC3E}">
        <p14:creationId xmlns:p14="http://schemas.microsoft.com/office/powerpoint/2010/main" val="9132167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97C00-2A97-AA15-D8B5-8E8389424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34C4395-073C-3E16-8DFA-57D91A32F82F}"/>
              </a:ext>
            </a:extLst>
          </p:cNvPr>
          <p:cNvSpPr/>
          <p:nvPr/>
        </p:nvSpPr>
        <p:spPr>
          <a:xfrm>
            <a:off x="10424160" y="-68580"/>
            <a:ext cx="731520" cy="122682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97A10A0-A129-39FD-5E30-CD539746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AC1A93-D0AA-F1C0-612C-3A6BC282A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529" y="1312739"/>
            <a:ext cx="8946541" cy="5362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de-DE" sz="1600" b="1" dirty="0" err="1"/>
              <a:t>Abb</a:t>
            </a:r>
            <a:r>
              <a:rPr lang="de-DE" sz="1600" b="1" dirty="0"/>
              <a:t> 09: Mockup-1 UC03 </a:t>
            </a:r>
            <a:r>
              <a:rPr lang="de-DE" sz="1600" dirty="0">
                <a:hlinkClick r:id="rId2"/>
              </a:rPr>
              <a:t>https://github.com/DHBW-TINF24F/Team3-Basyx-Editor/blob/main/PROJECT/wireframes.md</a:t>
            </a:r>
            <a:endParaRPr lang="de-DE" sz="1600" dirty="0"/>
          </a:p>
          <a:p>
            <a:pPr>
              <a:buFont typeface="Arial" charset="2"/>
              <a:buChar char="•"/>
            </a:pPr>
            <a:r>
              <a:rPr lang="de-DE" sz="1600" b="1" dirty="0" err="1"/>
              <a:t>Abb</a:t>
            </a:r>
            <a:r>
              <a:rPr lang="de-DE" sz="1600" b="1" dirty="0"/>
              <a:t> 10: Mockup-2 UC03 </a:t>
            </a:r>
            <a:r>
              <a:rPr lang="de-DE" sz="1600" dirty="0">
                <a:hlinkClick r:id="rId2"/>
              </a:rPr>
              <a:t>https://github.com/DHBW-TINF24F/Team3-Basyx-Editor/blob/main/PROJECT/wireframes.md</a:t>
            </a:r>
            <a:r>
              <a:rPr lang="de-DE" sz="1600" dirty="0"/>
              <a:t> </a:t>
            </a:r>
          </a:p>
          <a:p>
            <a:pPr>
              <a:buFont typeface="Arial" charset="2"/>
              <a:buChar char="•"/>
            </a:pPr>
            <a:r>
              <a:rPr lang="de-DE" sz="1600" b="1" dirty="0" err="1"/>
              <a:t>Abb</a:t>
            </a:r>
            <a:r>
              <a:rPr lang="de-DE" sz="1600" b="1" dirty="0"/>
              <a:t> 11: Flowchart UC04 </a:t>
            </a:r>
            <a:r>
              <a:rPr lang="de-DE" sz="1600" dirty="0">
                <a:hlinkClick r:id="rId3"/>
              </a:rPr>
              <a:t>https://github.com/DHBW-TINF24F/Team3-Basyx-Editor/blob/main/PROJECT/SRS.md</a:t>
            </a:r>
            <a:endParaRPr lang="de-DE" sz="1600" dirty="0"/>
          </a:p>
          <a:p>
            <a:pPr>
              <a:buFont typeface="Arial" charset="2"/>
              <a:buChar char="•"/>
            </a:pPr>
            <a:r>
              <a:rPr lang="de-DE" sz="1600" b="1" dirty="0" err="1"/>
              <a:t>Abb</a:t>
            </a:r>
            <a:r>
              <a:rPr lang="de-DE" sz="1600" b="1" dirty="0"/>
              <a:t> 12: Architektur-Diagramm </a:t>
            </a:r>
            <a:r>
              <a:rPr lang="de-DE" sz="1600" dirty="0"/>
              <a:t>(interne Dokumente)</a:t>
            </a:r>
          </a:p>
          <a:p>
            <a:pPr>
              <a:buFont typeface="Arial" charset="2"/>
              <a:buChar char="•"/>
            </a:pPr>
            <a:r>
              <a:rPr lang="de-DE" sz="1600" b="1" dirty="0" err="1">
                <a:ea typeface="+mj-lt"/>
                <a:cs typeface="+mj-lt"/>
              </a:rPr>
              <a:t>Abb</a:t>
            </a:r>
            <a:r>
              <a:rPr lang="de-DE" sz="1600" b="1" dirty="0">
                <a:ea typeface="+mj-lt"/>
                <a:cs typeface="+mj-lt"/>
              </a:rPr>
              <a:t> 13: Kreisdiagramm Fixkosten</a:t>
            </a:r>
            <a:r>
              <a:rPr lang="de-DE" sz="1600" b="1" dirty="0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 dirty="0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</a:p>
          <a:p>
            <a:pPr>
              <a:buFont typeface="Arial" charset="2"/>
              <a:buChar char="•"/>
            </a:pPr>
            <a:r>
              <a:rPr lang="de-DE" sz="1600" b="1" dirty="0" err="1">
                <a:ea typeface="+mj-lt"/>
                <a:cs typeface="+mj-lt"/>
              </a:rPr>
              <a:t>Abb</a:t>
            </a:r>
            <a:r>
              <a:rPr lang="de-DE" sz="1600" b="1" dirty="0">
                <a:ea typeface="+mj-lt"/>
                <a:cs typeface="+mj-lt"/>
              </a:rPr>
              <a:t> 14: Balkendiagramm Personalkosten</a:t>
            </a:r>
            <a:r>
              <a:rPr lang="de-DE" sz="1600" b="1" dirty="0">
                <a:solidFill>
                  <a:srgbClr val="FFA134"/>
                </a:solidFill>
              </a:rPr>
              <a:t> </a:t>
            </a:r>
            <a:r>
              <a:rPr lang="de-DE" sz="1600" dirty="0">
                <a:solidFill>
                  <a:srgbClr val="FFA134"/>
                </a:solidFill>
              </a:rPr>
              <a:t>vgl.</a:t>
            </a:r>
            <a:r>
              <a:rPr lang="de-DE" sz="1600" b="1" dirty="0">
                <a:solidFill>
                  <a:srgbClr val="FFA134"/>
                </a:solidFill>
              </a:rPr>
              <a:t> </a:t>
            </a:r>
            <a:r>
              <a:rPr lang="de-DE" sz="1600" dirty="0">
                <a:solidFill>
                  <a:srgbClr val="FFA134"/>
                </a:solidFill>
                <a:hlinkClick r:id="rId4"/>
              </a:rPr>
              <a:t>https://github.com/DHBW-TINF24F/Team3-Basyx-Editor/blob/main/PROJECT/BC.md</a:t>
            </a:r>
            <a:endParaRPr lang="de-DE" sz="1600" dirty="0">
              <a:solidFill>
                <a:srgbClr val="FFA134"/>
              </a:solidFill>
            </a:endParaRPr>
          </a:p>
          <a:p>
            <a:pPr>
              <a:buFont typeface="Arial,Sans-Serif" charset="2"/>
              <a:buChar char="•"/>
            </a:pPr>
            <a:r>
              <a:rPr lang="de-DE" sz="1600" b="1" dirty="0" err="1">
                <a:ea typeface="+mj-lt"/>
                <a:cs typeface="+mj-lt"/>
              </a:rPr>
              <a:t>Abb</a:t>
            </a:r>
            <a:r>
              <a:rPr lang="de-DE" sz="1600" b="1" dirty="0">
                <a:ea typeface="+mj-lt"/>
                <a:cs typeface="+mj-lt"/>
              </a:rPr>
              <a:t> 15: Kosten der Phasen Kreisdiagramm 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 dirty="0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 dirty="0"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  <a:endParaRPr lang="de-DE" sz="1600" dirty="0">
              <a:latin typeface="Calibri"/>
              <a:ea typeface="Calibri"/>
              <a:cs typeface="Calibri"/>
            </a:endParaRPr>
          </a:p>
          <a:p>
            <a:pPr>
              <a:buFont typeface="Arial,Sans-Serif" charset="2"/>
              <a:buChar char="•"/>
            </a:pPr>
            <a:r>
              <a:rPr lang="en-US" sz="1600" b="1" dirty="0">
                <a:ea typeface="+mj-lt"/>
                <a:cs typeface="+mj-lt"/>
              </a:rPr>
              <a:t>Abb 16: Kosten der </a:t>
            </a:r>
            <a:r>
              <a:rPr lang="en-US" sz="1600" b="1" dirty="0" err="1">
                <a:ea typeface="+mj-lt"/>
                <a:cs typeface="+mj-lt"/>
              </a:rPr>
              <a:t>Phasen</a:t>
            </a:r>
            <a:r>
              <a:rPr lang="en-US" sz="1600" b="1" dirty="0">
                <a:ea typeface="+mj-lt"/>
                <a:cs typeface="+mj-lt"/>
              </a:rPr>
              <a:t> </a:t>
            </a:r>
            <a:r>
              <a:rPr lang="en-US" sz="1600" b="1" dirty="0" err="1">
                <a:ea typeface="+mj-lt"/>
                <a:cs typeface="+mj-lt"/>
              </a:rPr>
              <a:t>Säulendiagramm</a:t>
            </a:r>
            <a:r>
              <a:rPr lang="en-US" sz="1600" b="1" dirty="0">
                <a:ea typeface="+mj-lt"/>
                <a:cs typeface="+mj-lt"/>
              </a:rPr>
              <a:t> 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 dirty="0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 dirty="0"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  <a:endParaRPr lang="de-DE" sz="1600" dirty="0">
              <a:latin typeface="Calibri"/>
              <a:ea typeface="Calibri"/>
              <a:cs typeface="Calibri"/>
            </a:endParaRPr>
          </a:p>
          <a:p>
            <a:pPr>
              <a:buFont typeface="Arial,Sans-Serif" charset="2"/>
              <a:buChar char="•"/>
            </a:pPr>
            <a:r>
              <a:rPr lang="en-US" sz="1600" b="1" dirty="0">
                <a:solidFill>
                  <a:srgbClr val="FFFFFF"/>
                </a:solidFill>
                <a:ea typeface="+mj-lt"/>
                <a:cs typeface="+mj-lt"/>
              </a:rPr>
              <a:t>Abb 17: </a:t>
            </a:r>
            <a:r>
              <a:rPr lang="en-US" sz="1600" b="1" dirty="0" err="1">
                <a:solidFill>
                  <a:srgbClr val="FFFFFF"/>
                </a:solidFill>
                <a:ea typeface="+mj-lt"/>
                <a:cs typeface="+mj-lt"/>
              </a:rPr>
              <a:t>Risikomatrix</a:t>
            </a:r>
            <a:r>
              <a:rPr lang="en-US" sz="1600" b="1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de-DE" sz="1600" dirty="0">
                <a:solidFill>
                  <a:srgbClr val="FFA134"/>
                </a:solidFill>
                <a:ea typeface="+mj-lt"/>
                <a:cs typeface="+mj-lt"/>
                <a:hlinkClick r:id="rId5"/>
              </a:rPr>
              <a:t>https://github.com/DHBW-TINF24F/Team3-Basyx-Editor/blob/main/PROJECT/PM.md</a:t>
            </a:r>
          </a:p>
          <a:p>
            <a:pPr>
              <a:buFont typeface="Arial,Sans-Serif" charset="2"/>
              <a:buChar char="•"/>
            </a:pPr>
            <a:endParaRPr lang="en-US" sz="1600" b="1">
              <a:solidFill>
                <a:srgbClr val="FFFFFF"/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solidFill>
                <a:srgbClr val="FFFFFF"/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>
              <a:solidFill>
                <a:srgbClr val="FFA134"/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solidFill>
                <a:srgbClr val="FFFFFF">
                  <a:alpha val="60000"/>
                </a:srgbClr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0AA2C-09E0-5D5A-0D80-9682172D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893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 descr="abstraktes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el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/>
              <a:t>Vielen Dank!</a:t>
            </a:r>
          </a:p>
        </p:txBody>
      </p:sp>
      <p:sp>
        <p:nvSpPr>
          <p:cNvPr id="3" name="Rechteck 19">
            <a:extLst>
              <a:ext uri="{FF2B5EF4-FFF2-40B4-BE49-F238E27FC236}">
                <a16:creationId xmlns:a16="http://schemas.microsoft.com/office/drawing/2014/main" id="{C387CC07-E7D5-8849-AB48-F857DE012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E77AD-9DEC-EBB1-1386-1B45C1EEC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19">
            <a:extLst>
              <a:ext uri="{FF2B5EF4-FFF2-40B4-BE49-F238E27FC236}">
                <a16:creationId xmlns:a16="http://schemas.microsoft.com/office/drawing/2014/main" id="{38C5039F-3363-42CD-B165-202F4751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9601CC-3490-C760-1D44-E70659BDD44D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Master </a:t>
            </a:r>
            <a:r>
              <a:rPr lang="de-DE" sz="4800" err="1"/>
              <a:t>Usecase</a:t>
            </a:r>
            <a:endParaRPr lang="de-DE" sz="4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EDE4DC-4F6F-8107-5FDF-350156AB59EE}"/>
              </a:ext>
            </a:extLst>
          </p:cNvPr>
          <p:cNvGrpSpPr/>
          <p:nvPr/>
        </p:nvGrpSpPr>
        <p:grpSpPr>
          <a:xfrm>
            <a:off x="526468" y="2762974"/>
            <a:ext cx="10791825" cy="3299419"/>
            <a:chOff x="526468" y="2463961"/>
            <a:chExt cx="10791825" cy="32994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A0F6988-69ED-24BA-BF4C-050F6210F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468" y="2463961"/>
              <a:ext cx="10791825" cy="29718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05530C-4A13-EC91-944D-CA49FF3C720D}"/>
                </a:ext>
              </a:extLst>
            </p:cNvPr>
            <p:cNvSpPr txBox="1"/>
            <p:nvPr/>
          </p:nvSpPr>
          <p:spPr>
            <a:xfrm>
              <a:off x="528611" y="5455603"/>
              <a:ext cx="3237638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Abb 01: Use Case Diagram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161F3-2A33-F7FD-503C-B20E09DAA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5924D7-AA01-F922-E74E-0B7A2EF51BE4}"/>
              </a:ext>
            </a:extLst>
          </p:cNvPr>
          <p:cNvSpPr txBox="1"/>
          <p:nvPr/>
        </p:nvSpPr>
        <p:spPr>
          <a:xfrm>
            <a:off x="522514" y="1251857"/>
            <a:ext cx="9688285" cy="1954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ts val="1680"/>
              </a:lnSpc>
              <a:buFont typeface="Arial"/>
              <a:buChar char="•"/>
            </a:pPr>
            <a:r>
              <a:rPr lang="en-US" sz="2000" err="1">
                <a:latin typeface="Century Gothic"/>
                <a:ea typeface="Arial"/>
                <a:cs typeface="Arial"/>
              </a:rPr>
              <a:t>Erweiterungen</a:t>
            </a:r>
            <a:r>
              <a:rPr lang="en-US" sz="2000"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latin typeface="Century Gothic"/>
                <a:ea typeface="Arial"/>
                <a:cs typeface="Arial"/>
              </a:rPr>
              <a:t>beim</a:t>
            </a:r>
            <a:r>
              <a:rPr lang="en-US" sz="2000">
                <a:latin typeface="Century Gothic"/>
                <a:ea typeface="Arial"/>
                <a:cs typeface="Arial"/>
              </a:rPr>
              <a:t> AAS-Upload und </a:t>
            </a:r>
            <a:r>
              <a:rPr lang="en-US" sz="2000" err="1">
                <a:latin typeface="Century Gothic"/>
                <a:ea typeface="Arial"/>
                <a:cs typeface="Arial"/>
              </a:rPr>
              <a:t>automatische</a:t>
            </a:r>
            <a:r>
              <a:rPr lang="en-US" sz="2000"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latin typeface="Century Gothic"/>
                <a:ea typeface="Arial"/>
                <a:cs typeface="Arial"/>
              </a:rPr>
              <a:t>Submodel-Erstellung</a:t>
            </a:r>
            <a:endParaRPr lang="en-US" sz="2000"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endParaRPr lang="en-US" sz="2000">
              <a:latin typeface="Century Gothic"/>
              <a:ea typeface="Arial"/>
              <a:cs typeface="Arial"/>
            </a:endParaRPr>
          </a:p>
          <a:p>
            <a:pPr marL="342900" lvl="0" indent="-342900" algn="l">
              <a:lnSpc>
                <a:spcPts val="1680"/>
              </a:lnSpc>
              <a:buFont typeface="Arial"/>
              <a:buChar char="•"/>
            </a:pPr>
            <a:r>
              <a:rPr lang="en-US" sz="2000" b="0" i="0">
                <a:latin typeface="Century Gothic"/>
                <a:ea typeface="Arial"/>
                <a:cs typeface="Arial"/>
              </a:rPr>
              <a:t>​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Strukurierte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und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zielgerichtete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Anzeige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von XML-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Inhalten</a:t>
            </a:r>
            <a:endParaRPr lang="en-US" sz="2000" err="1"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endParaRPr lang="en-US" sz="2000">
              <a:solidFill>
                <a:srgbClr val="FFFFFF"/>
              </a:solidFill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Ausbau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der REST-API: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Extrahieren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von XML-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Datenpunkten</a:t>
            </a:r>
            <a:endParaRPr lang="en-US" sz="2000" err="1">
              <a:latin typeface="Century Gothic"/>
              <a:ea typeface="Arial"/>
              <a:cs typeface="Arial"/>
            </a:endParaRPr>
          </a:p>
          <a:p>
            <a:pPr marL="228600" lvl="0" indent="-228600" algn="l">
              <a:lnSpc>
                <a:spcPts val="1680"/>
              </a:lnSpc>
              <a:buFont typeface="Arial"/>
              <a:buChar char="•"/>
            </a:pPr>
            <a:endParaRPr lang="en-US" sz="2000" b="0" i="0">
              <a:latin typeface="Century Gothic"/>
              <a:ea typeface="Arial"/>
              <a:cs typeface="Arial"/>
            </a:endParaRPr>
          </a:p>
          <a:p>
            <a:endParaRPr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9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66B6-0C50-6E31-D48B-FD2424FCD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9">
            <a:extLst>
              <a:ext uri="{FF2B5EF4-FFF2-40B4-BE49-F238E27FC236}">
                <a16:creationId xmlns:a16="http://schemas.microsoft.com/office/drawing/2014/main" id="{D42A42E0-5CA1-9241-65BC-8F33E35A8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917BAB-1A99-BDC7-8DF4-F1951570E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Anforderungen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838C174D-7C4B-6F14-81CC-09BE833894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894669"/>
              </p:ext>
            </p:extLst>
          </p:nvPr>
        </p:nvGraphicFramePr>
        <p:xfrm>
          <a:off x="649565" y="1853719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1805DB6-C063-972E-367D-99F378B0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7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4E23C-42F7-73F1-1DC5-17B08CA95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A35C629F-5723-CDC1-4DDF-11813E88B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F80A2AB5-35BB-DBFB-F318-09295F113592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8845BB0-05F2-D6D4-457C-116145D1A6AB}"/>
              </a:ext>
            </a:extLst>
          </p:cNvPr>
          <p:cNvSpPr txBox="1"/>
          <p:nvPr/>
        </p:nvSpPr>
        <p:spPr>
          <a:xfrm>
            <a:off x="5418938" y="1976621"/>
            <a:ext cx="48457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-Vernetzung von physischen Assets mit einem digitalen Zwilling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0B052-CB6F-C35B-F05D-5932146ECC8D}"/>
              </a:ext>
            </a:extLst>
          </p:cNvPr>
          <p:cNvSpPr txBox="1"/>
          <p:nvPr/>
        </p:nvSpPr>
        <p:spPr>
          <a:xfrm>
            <a:off x="5424253" y="2940167"/>
            <a:ext cx="431228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-Asset Administration Shell (AAS) enthalten relevante Informationen zu Assets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0FA8A57-5049-8DDB-7AC3-D432A0B6A640}"/>
              </a:ext>
            </a:extLst>
          </p:cNvPr>
          <p:cNvSpPr txBox="1"/>
          <p:nvPr/>
        </p:nvSpPr>
        <p:spPr>
          <a:xfrm>
            <a:off x="5427100" y="4161169"/>
            <a:ext cx="435428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-AAS sind in Submodelle unterteilt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64" y="650086"/>
            <a:ext cx="4580161" cy="4580161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7D6241-41AE-FA48-C3C7-2701AC7C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1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24271-0285-8264-0F54-9945CDC30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19">
            <a:extLst>
              <a:ext uri="{FF2B5EF4-FFF2-40B4-BE49-F238E27FC236}">
                <a16:creationId xmlns:a16="http://schemas.microsoft.com/office/drawing/2014/main" id="{37E90DC4-EC5A-61D5-F737-7B4072942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9EDCEB1-152A-7127-55AB-0A04440C807C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pic>
        <p:nvPicPr>
          <p:cNvPr id="6" name="Inhaltsplatzhalter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48FD7CD0-FE38-666B-C0C9-4F48A34E4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644" y="1304930"/>
            <a:ext cx="11020600" cy="528571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8AFD79-5D67-1CA3-0DD4-9768411D0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8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D27AAD-EF9F-2BD2-E02B-10841A121F9C}"/>
              </a:ext>
            </a:extLst>
          </p:cNvPr>
          <p:cNvSpPr txBox="1"/>
          <p:nvPr/>
        </p:nvSpPr>
        <p:spPr>
          <a:xfrm>
            <a:off x="546285" y="6587305"/>
            <a:ext cx="22030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02: </a:t>
            </a:r>
            <a:r>
              <a:rPr lang="de-DE" sz="1400" err="1"/>
              <a:t>BasYx</a:t>
            </a:r>
            <a:r>
              <a:rPr lang="de-DE" sz="1400"/>
              <a:t>-Ui</a:t>
            </a:r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82B480D4-ED69-29EB-9297-E55318EADCF7}"/>
              </a:ext>
            </a:extLst>
          </p:cNvPr>
          <p:cNvSpPr/>
          <p:nvPr/>
        </p:nvSpPr>
        <p:spPr>
          <a:xfrm rot="10800000">
            <a:off x="1357995" y="3629260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23225E53-51E2-5908-143B-9656E6480C35}"/>
              </a:ext>
            </a:extLst>
          </p:cNvPr>
          <p:cNvSpPr/>
          <p:nvPr/>
        </p:nvSpPr>
        <p:spPr>
          <a:xfrm rot="2700000">
            <a:off x="4973012" y="1428424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unten 17">
            <a:extLst>
              <a:ext uri="{FF2B5EF4-FFF2-40B4-BE49-F238E27FC236}">
                <a16:creationId xmlns:a16="http://schemas.microsoft.com/office/drawing/2014/main" id="{4160597F-44FF-C77A-0DC5-58166494D5C5}"/>
              </a:ext>
            </a:extLst>
          </p:cNvPr>
          <p:cNvSpPr/>
          <p:nvPr/>
        </p:nvSpPr>
        <p:spPr>
          <a:xfrm rot="9120000">
            <a:off x="9641383" y="2174737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6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D3E8D-87F0-0E88-328A-2AB825EB3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5A7931ED-A41F-EC81-4964-22D9C18A9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8A63AC8-38E1-2375-33D5-68F693B2624C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7677E802-2DA0-2735-C300-AA6E8818C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3547" y="1510979"/>
            <a:ext cx="8859859" cy="4852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BD433D-225F-09DE-163F-3FB401F7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9</a:t>
            </a:fld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1F817D-1576-C249-9C27-5D1DDE4C9233}"/>
              </a:ext>
            </a:extLst>
          </p:cNvPr>
          <p:cNvSpPr txBox="1"/>
          <p:nvPr/>
        </p:nvSpPr>
        <p:spPr>
          <a:xfrm>
            <a:off x="1662546" y="6360476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03: REST-API</a:t>
            </a:r>
          </a:p>
        </p:txBody>
      </p:sp>
    </p:spTree>
    <p:extLst>
      <p:ext uri="{BB962C8B-B14F-4D97-AF65-F5344CB8AC3E}">
        <p14:creationId xmlns:p14="http://schemas.microsoft.com/office/powerpoint/2010/main" val="26155692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FFA134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68799FB0513B94084961C0FC1108B4A" ma:contentTypeVersion="3" ma:contentTypeDescription="Ein neues Dokument erstellen." ma:contentTypeScope="" ma:versionID="3e127e9555315a0e09cfe02392b5cced">
  <xsd:schema xmlns:xsd="http://www.w3.org/2001/XMLSchema" xmlns:xs="http://www.w3.org/2001/XMLSchema" xmlns:p="http://schemas.microsoft.com/office/2006/metadata/properties" xmlns:ns2="b9448192-1413-42d6-90f8-eed176c8689b" targetNamespace="http://schemas.microsoft.com/office/2006/metadata/properties" ma:root="true" ma:fieldsID="0ddeba30851b4f7932d5eabe7c6c7b4c" ns2:_="">
    <xsd:import namespace="b9448192-1413-42d6-90f8-eed176c868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448192-1413-42d6-90f8-eed176c868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DAAEA0-4D92-44B3-9E00-25C4A9749122}">
  <ds:schemaRefs>
    <ds:schemaRef ds:uri="b9448192-1413-42d6-90f8-eed176c8689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ACC4F44-154A-4E67-B129-1B5389E9F993}">
  <ds:schemaRefs>
    <ds:schemaRef ds:uri="b9448192-1413-42d6-90f8-eed176c8689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Digitales Design</Template>
  <TotalTime>0</TotalTime>
  <Words>1819</Words>
  <Application>Microsoft Office PowerPoint</Application>
  <PresentationFormat>Breitbild</PresentationFormat>
  <Paragraphs>416</Paragraphs>
  <Slides>41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9" baseType="lpstr">
      <vt:lpstr>Arial</vt:lpstr>
      <vt:lpstr>Arial,Sans-Serif</vt:lpstr>
      <vt:lpstr>Calibri</vt:lpstr>
      <vt:lpstr>Century Gothic</vt:lpstr>
      <vt:lpstr>Courier New</vt:lpstr>
      <vt:lpstr>Symbol</vt:lpstr>
      <vt:lpstr>Wingdings 3</vt:lpstr>
      <vt:lpstr>Ion</vt:lpstr>
      <vt:lpstr>Team3-Basyx-Editor </vt:lpstr>
      <vt:lpstr>Agenda</vt:lpstr>
      <vt:lpstr>Team &amp; Projektvorstellung</vt:lpstr>
      <vt:lpstr>PowerPoint-Präsentation</vt:lpstr>
      <vt:lpstr>PowerPoint-Präsentation</vt:lpstr>
      <vt:lpstr>Anforderungen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Vorgehen &amp; Architektur</vt:lpstr>
      <vt:lpstr>Vorgehensmodell</vt:lpstr>
      <vt:lpstr>PSP</vt:lpstr>
      <vt:lpstr>PSP</vt:lpstr>
      <vt:lpstr>PSP</vt:lpstr>
      <vt:lpstr>Meilensteine</vt:lpstr>
      <vt:lpstr> </vt:lpstr>
      <vt:lpstr>GANTT</vt:lpstr>
      <vt:lpstr>Tools</vt:lpstr>
      <vt:lpstr> Systemarchitektur</vt:lpstr>
      <vt:lpstr>Modularisierung</vt:lpstr>
      <vt:lpstr>Lösungsansätze</vt:lpstr>
      <vt:lpstr>Lösungsansätze</vt:lpstr>
      <vt:lpstr>Lösungsansätze</vt:lpstr>
      <vt:lpstr>Lösungsansätze</vt:lpstr>
      <vt:lpstr>Business Case &amp; Ausblick</vt:lpstr>
      <vt:lpstr>Business Case</vt:lpstr>
      <vt:lpstr>Business Case</vt:lpstr>
      <vt:lpstr>Business Case</vt:lpstr>
      <vt:lpstr>Business Case</vt:lpstr>
      <vt:lpstr>Business Case</vt:lpstr>
      <vt:lpstr>Risiken </vt:lpstr>
      <vt:lpstr>Risikomatrix </vt:lpstr>
      <vt:lpstr>Risiken </vt:lpstr>
      <vt:lpstr>Weitere Schritte</vt:lpstr>
      <vt:lpstr>Fazit</vt:lpstr>
      <vt:lpstr>Fazit</vt:lpstr>
      <vt:lpstr>Verweise</vt:lpstr>
      <vt:lpstr>Verweise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Team3-Basyx-Editor</dc:title>
  <dc:creator>ZBV</dc:creator>
  <cp:lastModifiedBy>Boehm Martin (inf24132)</cp:lastModifiedBy>
  <cp:revision>32</cp:revision>
  <dcterms:created xsi:type="dcterms:W3CDTF">2025-11-03T21:09:45Z</dcterms:created>
  <dcterms:modified xsi:type="dcterms:W3CDTF">2025-11-20T13:13:24Z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0x010100968799FB0513B94084961C0FC1108B4A</vt:lpwstr>
  </property>
</Properties>
</file>

<file path=docProps/thumbnail.jpeg>
</file>